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9.svg" ContentType="image/svg+xml"/>
  <Override PartName="/ppt/media/image3.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6"/>
  </p:notesMasterIdLst>
  <p:sldIdLst>
    <p:sldId id="256" r:id="rId25"/>
    <p:sldId id="257" r:id="rId24"/>
    <p:sldId id="258" r:id="rId23"/>
    <p:sldId id="259" r:id="rId22"/>
    <p:sldId id="260" r:id="rId21"/>
    <p:sldId id="261" r:id="rId20"/>
    <p:sldId id="262" r:id="rId19"/>
    <p:sldId id="263" r:id="rId18"/>
    <p:sldId id="264" r:id="rId17"/>
    <p:sldId id="265" r:id="rId16"/>
    <p:sldId id="266" r:id="rId15"/>
  </p:sldIdLst>
  <p:sldSz cx="12192000" cy="6858000"/>
  <p:notesSz cx="6858000" cy="9144000"/>
  <p:embeddedFontLst>
    <p:embeddedFont>
      <p:font typeface="Equip" panose="020B0604020202020204" charset="0"/>
      <p:regular r:id="rId27"/>
      <p:bold r:id="rId28"/>
      <p:italic r:id="rId29"/>
      <p:boldItalic r:id="rId30"/>
    </p:embeddedFont>
    <p:embeddedFont>
      <p:font typeface="Equip Extended" panose="020B0604020202020204" charset="0"/>
      <p:regular r:id="rId31"/>
      <p:bold r:id="rId32"/>
      <p:italic r:id="rId33"/>
      <p:boldItalic r:id="rId34"/>
    </p:embeddedFont>
    <p:embeddedFont>
      <p:font typeface="Equip Extended Light" panose="020B0604020202020204" charset="0"/>
      <p:regular r:id="rId35"/>
      <p:italic r:id="rId36"/>
    </p:embeddedFont>
    <p:embeddedFont>
      <p:font typeface="Equip Extended Medium" panose="020B0604020202020204" charset="0"/>
      <p:regular r:id="rId37"/>
      <p:italic r:id="rId38"/>
    </p:embeddedFont>
    <p:embeddedFont>
      <p:font typeface="Equip Light" panose="020B0604020202020204" charset="0"/>
      <p:regular r:id="rId39"/>
      <p:italic r:id="rId40"/>
    </p:embeddedFont>
    <p:embeddedFont>
      <p:font typeface="Equip Medium" panose="020B0604020202020204" charset="0"/>
      <p:regular r:id="rId41"/>
      <p:italic r:id="rId42"/>
    </p:embeddedFont>
    <p:embeddedFont>
      <p:font typeface="Helvetica" panose="020B0604020202020204" pitchFamily="34" charset="0"/>
      <p:regular r:id="rId43"/>
      <p:bold r:id="rId44"/>
      <p:italic r:id="rId45"/>
      <p:boldItalic r:id="rId46"/>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5FA"/>
    <a:srgbClr val="D1F5EA"/>
    <a:srgbClr val="A3EBD5"/>
    <a:srgbClr val="75E1C1"/>
    <a:srgbClr val="E0E3E8"/>
    <a:srgbClr val="D2D6DD"/>
    <a:srgbClr val="00DBA9"/>
    <a:srgbClr val="8594A7"/>
    <a:srgbClr val="EFF1F4"/>
    <a:srgbClr val="0603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15" Type="http://schemas.openxmlformats.org/officeDocument/2006/relationships/slide" Target="slides/slide11.xml"/><Relationship Id="rId16" Type="http://schemas.openxmlformats.org/officeDocument/2006/relationships/slide" Target="slides/slide10.xml"/><Relationship Id="rId17" Type="http://schemas.openxmlformats.org/officeDocument/2006/relationships/slide" Target="slides/slide9.xml"/><Relationship Id="rId18" Type="http://schemas.openxmlformats.org/officeDocument/2006/relationships/slide" Target="slides/slide8.xml"/><Relationship Id="rId19" Type="http://schemas.openxmlformats.org/officeDocument/2006/relationships/slide" Target="slides/slide7.xml"/><Relationship Id="rId20" Type="http://schemas.openxmlformats.org/officeDocument/2006/relationships/slide" Target="slides/slide6.xml"/><Relationship Id="rId21" Type="http://schemas.openxmlformats.org/officeDocument/2006/relationships/slide" Target="slides/slide5.xml"/><Relationship Id="rId22" Type="http://schemas.openxmlformats.org/officeDocument/2006/relationships/slide" Target="slides/slide4.xml"/><Relationship Id="rId23" Type="http://schemas.openxmlformats.org/officeDocument/2006/relationships/slide" Target="slides/slide3.xml"/><Relationship Id="rId24" Type="http://schemas.openxmlformats.org/officeDocument/2006/relationships/slide" Target="slides/slide2.xml"/><Relationship Id="rId25" Type="http://schemas.openxmlformats.org/officeDocument/2006/relationships/slide" Target="slides/slide1.xml"/><Relationship Id="rId26" Type="http://schemas.openxmlformats.org/officeDocument/2006/relationships/notesMaster" Target="notesMasters/notesMaster1.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 Id="rId35" Type="http://schemas.openxmlformats.org/officeDocument/2006/relationships/font" Target="fonts/font9.fntdata"/><Relationship Id="rId36" Type="http://schemas.openxmlformats.org/officeDocument/2006/relationships/font" Target="fonts/font10.fntdata"/><Relationship Id="rId37" Type="http://schemas.openxmlformats.org/officeDocument/2006/relationships/font" Target="fonts/font11.fntdata"/><Relationship Id="rId38" Type="http://schemas.openxmlformats.org/officeDocument/2006/relationships/font" Target="fonts/font12.fntdata"/><Relationship Id="rId39" Type="http://schemas.openxmlformats.org/officeDocument/2006/relationships/font" Target="fonts/font13.fntdata"/><Relationship Id="rId40" Type="http://schemas.openxmlformats.org/officeDocument/2006/relationships/font" Target="fonts/font14.fntdata"/><Relationship Id="rId41" Type="http://schemas.openxmlformats.org/officeDocument/2006/relationships/font" Target="fonts/font15.fntdata"/><Relationship Id="rId42" Type="http://schemas.openxmlformats.org/officeDocument/2006/relationships/font" Target="fonts/font16.fntdata"/><Relationship Id="rId43" Type="http://schemas.openxmlformats.org/officeDocument/2006/relationships/font" Target="fonts/font17.fntdata"/><Relationship Id="rId44" Type="http://schemas.openxmlformats.org/officeDocument/2006/relationships/font" Target="fonts/font18.fntdata"/><Relationship Id="rId45" Type="http://schemas.openxmlformats.org/officeDocument/2006/relationships/font" Target="fonts/font19.fntdata"/><Relationship Id="rId46" Type="http://schemas.openxmlformats.org/officeDocument/2006/relationships/font" Target="fonts/font20.fntdata"/><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09/23/2025</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‹Nr.›</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This section provides a high-level overview of Nagarro's financial performance in Q3 2025, highlighting key growth metrics and financial achievements.</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To sustain growth, we recommend focusing on high-growth industries, enhancing client diversification, and leveraging AI transformation opportunities.</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This dashboard presents key financial indicators for Q3 2025, emphasizing revenue growth, EBITDA margin improvement, and customer satisfaction metrics.</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Central Europe showed the strongest growth in Q3 2025, driven by increased demand in key sectors.</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Management Consulting and Business Information saw significant growth, highlighting the demand for strategic advisory services.</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waterfall chart illustrates the components driving the increase in Adjusted EBITDA, including revenue growth and cost savings.</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Germany led the growth among countries, reflecting strong performance in the European market.</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funnel chart demonstrates our sales conversion efficiency, with a strong closure rate in Q3 2025.</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Our revenue remains well-diversified, with a balanced client portfolio mitigating risk.</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chart highlights our robust operating cash flow, despite increased financing outflows related to strategic investments.</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7.png"/><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Tree>
    <p:extLst>
      <p:ext uri="{BB962C8B-B14F-4D97-AF65-F5344CB8AC3E}">
        <p14:creationId xmlns:p14="http://schemas.microsoft.com/office/powerpoint/2010/main" val="1106818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197679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8365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0035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60825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a:t>Edit multiline description</a:t>
            </a:r>
            <a:endParaRPr lang="en-PT"/>
          </a:p>
        </p:txBody>
      </p:sp>
    </p:spTree>
    <p:extLst>
      <p:ext uri="{BB962C8B-B14F-4D97-AF65-F5344CB8AC3E}">
        <p14:creationId xmlns:p14="http://schemas.microsoft.com/office/powerpoint/2010/main" val="12254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Tree>
    <p:extLst>
      <p:ext uri="{BB962C8B-B14F-4D97-AF65-F5344CB8AC3E}">
        <p14:creationId xmlns:p14="http://schemas.microsoft.com/office/powerpoint/2010/main" val="3997762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21877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6554685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016964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Tree>
    <p:extLst>
      <p:ext uri="{BB962C8B-B14F-4D97-AF65-F5344CB8AC3E}">
        <p14:creationId xmlns:p14="http://schemas.microsoft.com/office/powerpoint/2010/main" val="218943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416323468"/>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ear purp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75126" y="365035"/>
            <a:ext cx="813599" cy="715077"/>
          </a:xfrm>
          <a:prstGeom prst="rect">
            <a:avLst/>
          </a:prstGeom>
        </p:spPr>
      </p:pic>
      <p:sp>
        <p:nvSpPr>
          <p:cNvPr id="2" name="Rechteck 1">
            <a:extLst>
              <a:ext uri="{FF2B5EF4-FFF2-40B4-BE49-F238E27FC236}">
                <a16:creationId xmlns:a16="http://schemas.microsoft.com/office/drawing/2014/main" id="{DC2C1696-25AE-6AE2-B619-61A21522DE33}"/>
              </a:ext>
            </a:extLst>
          </p:cNvPr>
          <p:cNvSpPr/>
          <p:nvPr userDrawn="1"/>
        </p:nvSpPr>
        <p:spPr>
          <a:xfrm>
            <a:off x="0" y="0"/>
            <a:ext cx="3213847" cy="6858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 name="Textplatzhalter 7">
            <a:extLst>
              <a:ext uri="{FF2B5EF4-FFF2-40B4-BE49-F238E27FC236}">
                <a16:creationId xmlns:a16="http://schemas.microsoft.com/office/drawing/2014/main" id="{CA1853BE-0092-F3B5-8925-1873379BBBFB}"/>
              </a:ext>
            </a:extLst>
          </p:cNvPr>
          <p:cNvSpPr>
            <a:spLocks noGrp="1"/>
          </p:cNvSpPr>
          <p:nvPr>
            <p:ph type="body" sz="quarter" idx="10"/>
          </p:nvPr>
        </p:nvSpPr>
        <p:spPr>
          <a:xfrm>
            <a:off x="3611110" y="600774"/>
            <a:ext cx="6986785" cy="1346898"/>
          </a:xfrm>
        </p:spPr>
        <p:txBody>
          <a:bodyPr>
            <a:noAutofit/>
          </a:bodyPr>
          <a:lstStyle>
            <a:lvl1pPr>
              <a:defRPr sz="2000"/>
            </a:lvl1pPr>
          </a:lstStyle>
          <a:p>
            <a:pPr lvl="0"/>
            <a:r>
              <a:rPr lang="de-DE"/>
              <a:t>Mastertextformat bearbeiten</a:t>
            </a:r>
          </a:p>
        </p:txBody>
      </p:sp>
    </p:spTree>
    <p:extLst>
      <p:ext uri="{BB962C8B-B14F-4D97-AF65-F5344CB8AC3E}">
        <p14:creationId xmlns:p14="http://schemas.microsoft.com/office/powerpoint/2010/main" val="211859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09/23/2025</a:t>
            </a:fld>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‹Nr.›</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1" r:id="rId17"/>
    <p:sldLayoutId id="2147483696" r:id="rId18"/>
    <p:sldLayoutId id="2147483733" r:id="rId19"/>
    <p:sldLayoutId id="2147483701" r:id="rId20"/>
    <p:sldLayoutId id="2147483702" r:id="rId21"/>
    <p:sldLayoutId id="2147483703" r:id="rId22"/>
    <p:sldLayoutId id="2147483711" r:id="rId23"/>
    <p:sldLayoutId id="2147483712" r:id="rId24"/>
    <p:sldLayoutId id="2147483707" r:id="rId25"/>
    <p:sldLayoutId id="2147483708" r:id="rId26"/>
    <p:sldLayoutId id="2147483705" r:id="rId27"/>
    <p:sldLayoutId id="2147483706" r:id="rId28"/>
    <p:sldLayoutId id="2147483709" r:id="rId29"/>
    <p:sldLayoutId id="2147483710" r:id="rId30"/>
    <p:sldLayoutId id="2147483685" r:id="rId31"/>
    <p:sldLayoutId id="2147483719" r:id="rId32"/>
    <p:sldLayoutId id="2147483681" r:id="rId33"/>
    <p:sldLayoutId id="2147483740" r:id="rId34"/>
    <p:sldLayoutId id="2147483678" r:id="rId35"/>
    <p:sldLayoutId id="2147483720" r:id="rId36"/>
    <p:sldLayoutId id="2147483679" r:id="rId37"/>
    <p:sldLayoutId id="2147483680" r:id="rId38"/>
    <p:sldLayoutId id="2147483715" r:id="rId39"/>
    <p:sldLayoutId id="2147483716" r:id="rId40"/>
    <p:sldLayoutId id="2147483717" r:id="rId41"/>
    <p:sldLayoutId id="2147483722" r:id="rId42"/>
    <p:sldLayoutId id="2147483723" r:id="rId43"/>
    <p:sldLayoutId id="2147483727" r:id="rId44"/>
    <p:sldLayoutId id="2147483724" r:id="rId45"/>
    <p:sldLayoutId id="2147483736" r:id="rId46"/>
    <p:sldLayoutId id="2147483725" r:id="rId47"/>
    <p:sldLayoutId id="2147483726" r:id="rId48"/>
    <p:sldLayoutId id="2147483737" r:id="rId49"/>
    <p:sldLayoutId id="2147483721" r:id="rId50"/>
    <p:sldLayoutId id="2147483686" r:id="rId51"/>
    <p:sldLayoutId id="2147483687" r:id="rId52"/>
    <p:sldLayoutId id="2147483742" r:id="rId53"/>
    <p:sldLayoutId id="2147483743" r:id="rId54"/>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9.png"/><Relationship Id="rId3"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3.png"/><Relationship Id="rId3"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4.png"/><Relationship Id="rId3"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5.png"/><Relationship Id="rId3"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6.png"/><Relationship Id="rId3"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7.png"/><Relationship Id="rId3"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8.png"/><Relationship Id="rId3" Type="http://schemas.openxmlformats.org/officeDocument/2006/relationships/notesSlide" Target="../notesSlides/notesSlide8.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lstStyle/>
          <a:p>
            <a:pPr algn="l">
              <a:defRPr sz="3600" b="1">
                <a:solidFill>
                  <a:srgbClr val="1F2937"/>
                </a:solidFill>
              </a:defRPr>
            </a:pPr>
            <a:r>
              <a:t>Nagarro Group Q3 2025 Executive Business Presentation</a:t>
            </a:r>
          </a:p>
        </p:txBody>
      </p:sp>
      <p:sp>
        <p:nvSpPr>
          <p:cNvPr id="3" name="Text Placeholder 2"/>
          <p:cNvSpPr>
            <a:spLocks noGrp="1"/>
          </p:cNvSpPr>
          <p:nvPr>
            <p:ph type="body" idx="10" sz="quarter"/>
          </p:nvPr>
        </p:nvSpPr>
        <p:spPr/>
        <p:txBody>
          <a:bodyPr wrap="square"/>
          <a:lstStyle/>
          <a:p>
            <a:pPr algn="l">
              <a:defRPr sz="1100" b="0">
                <a:solidFill>
                  <a:srgbClr val="6B7280"/>
                </a:solidFill>
              </a:defRPr>
            </a:pPr>
            <a:r>
              <a:t>Nagarro Group</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2" sz="quarter"/>
          </p:nvPr>
        </p:nvSpPr>
        <p:spPr/>
        <p:txBody>
          <a:bodyPr/>
          <a:lstStyle/>
          <a:p/>
        </p:txBody>
      </p:sp>
      <p:sp>
        <p:nvSpPr>
          <p:cNvPr id="3" name="Text Placeholder 2"/>
          <p:cNvSpPr>
            <a:spLocks noGrp="1"/>
          </p:cNvSpPr>
          <p:nvPr>
            <p:ph type="body" idx="13" sz="quarter"/>
          </p:nvPr>
        </p:nvSpPr>
        <p:spPr/>
        <p:txBody>
          <a:bodyPr/>
          <a:lstStyle/>
          <a:p/>
        </p:txBody>
      </p:sp>
      <p:sp>
        <p:nvSpPr>
          <p:cNvPr id="4" name="Text Placeholder 3"/>
          <p:cNvSpPr>
            <a:spLocks noGrp="1"/>
          </p:cNvSpPr>
          <p:nvPr>
            <p:ph type="body" idx="18" sz="quarter"/>
          </p:nvPr>
        </p:nvSpPr>
        <p:spPr/>
        <p:txBody>
          <a:bodyPr/>
          <a:lstStyle/>
          <a:p/>
        </p:txBody>
      </p:sp>
      <p:sp>
        <p:nvSpPr>
          <p:cNvPr id="5" name="Text Placeholder 4"/>
          <p:cNvSpPr>
            <a:spLocks noGrp="1"/>
          </p:cNvSpPr>
          <p:nvPr>
            <p:ph type="body" idx="19" sz="quarter"/>
          </p:nvPr>
        </p:nvSpPr>
        <p:spPr/>
        <p:txBody>
          <a:bodyPr/>
          <a:lstStyle/>
          <a:p/>
        </p:txBody>
      </p:sp>
      <p:sp>
        <p:nvSpPr>
          <p:cNvPr id="6" name="Text Placeholder 5"/>
          <p:cNvSpPr>
            <a:spLocks noGrp="1"/>
          </p:cNvSpPr>
          <p:nvPr>
            <p:ph type="body" idx="24" sz="quarter"/>
          </p:nvPr>
        </p:nvSpPr>
        <p:spPr/>
        <p:txBody>
          <a:bodyPr/>
          <a:lstStyle/>
          <a:p/>
        </p:txBody>
      </p:sp>
      <p:sp>
        <p:nvSpPr>
          <p:cNvPr id="7" name="Text Placeholder 6"/>
          <p:cNvSpPr>
            <a:spLocks noGrp="1"/>
          </p:cNvSpPr>
          <p:nvPr>
            <p:ph type="body" idx="25" sz="quarter"/>
          </p:nvPr>
        </p:nvSpPr>
        <p:spPr/>
        <p:txBody>
          <a:bodyPr/>
          <a:lstStyle/>
          <a:p/>
        </p:txBody>
      </p:sp>
      <p:sp>
        <p:nvSpPr>
          <p:cNvPr id="8" name="Text Placeholder 7"/>
          <p:cNvSpPr>
            <a:spLocks noGrp="1"/>
          </p:cNvSpPr>
          <p:nvPr>
            <p:ph type="body" idx="30" sz="quarter"/>
          </p:nvPr>
        </p:nvSpPr>
        <p:spPr/>
        <p:txBody>
          <a:bodyPr/>
          <a:lstStyle/>
          <a:p/>
        </p:txBody>
      </p:sp>
      <p:sp>
        <p:nvSpPr>
          <p:cNvPr id="9" name="Text Placeholder 8"/>
          <p:cNvSpPr>
            <a:spLocks noGrp="1"/>
          </p:cNvSpPr>
          <p:nvPr>
            <p:ph type="body" idx="31" sz="quarter"/>
          </p:nvPr>
        </p:nvSpPr>
        <p:spPr/>
        <p:txBody>
          <a:bodyPr/>
          <a:lstStyle/>
          <a:p/>
        </p:txBody>
      </p:sp>
      <p:sp>
        <p:nvSpPr>
          <p:cNvPr id="10" name="Text Placeholder 9"/>
          <p:cNvSpPr>
            <a:spLocks noGrp="1"/>
          </p:cNvSpPr>
          <p:nvPr>
            <p:ph type="body" idx="32" sz="quarter"/>
          </p:nvPr>
        </p:nvSpPr>
        <p:spPr/>
        <p:txBody>
          <a:bodyPr/>
          <a:lstStyle/>
          <a:p/>
        </p:txBody>
      </p:sp>
      <p:sp>
        <p:nvSpPr>
          <p:cNvPr id="11" name="Text Placeholder 10"/>
          <p:cNvSpPr>
            <a:spLocks noGrp="1"/>
          </p:cNvSpPr>
          <p:nvPr>
            <p:ph type="body" idx="33" sz="quarter"/>
          </p:nvPr>
        </p:nvSpPr>
        <p:spPr/>
        <p:txBody>
          <a:bodyPr/>
          <a:lstStyle/>
          <a:p/>
        </p:txBody>
      </p:sp>
      <p:sp>
        <p:nvSpPr>
          <p:cNvPr id="12" name="Text Placeholder 11"/>
          <p:cNvSpPr>
            <a:spLocks noGrp="1"/>
          </p:cNvSpPr>
          <p:nvPr>
            <p:ph type="body" idx="34" sz="quarter"/>
          </p:nvPr>
        </p:nvSpPr>
        <p:spPr/>
        <p:txBody>
          <a:bodyPr/>
          <a:lstStyle/>
          <a:p/>
        </p:txBody>
      </p:sp>
      <p:sp>
        <p:nvSpPr>
          <p:cNvPr id="13" name="Text Placeholder 12"/>
          <p:cNvSpPr>
            <a:spLocks noGrp="1"/>
          </p:cNvSpPr>
          <p:nvPr>
            <p:ph type="body" idx="35" sz="quarter"/>
          </p:nvPr>
        </p:nvSpPr>
        <p:spPr/>
        <p:txBody>
          <a:bodyPr/>
          <a:lstStyle/>
          <a:p/>
        </p:txBody>
      </p:sp>
      <p:sp>
        <p:nvSpPr>
          <p:cNvPr id="14" name="Text Placeholder 13"/>
          <p:cNvSpPr>
            <a:spLocks noGrp="1"/>
          </p:cNvSpPr>
          <p:nvPr>
            <p:ph type="body" idx="10" sz="quarter"/>
          </p:nvPr>
        </p:nvSpPr>
        <p:spPr/>
        <p:txBody>
          <a:bodyPr/>
          <a:lstStyle/>
          <a:p/>
        </p:txBody>
      </p:sp>
      <p:sp>
        <p:nvSpPr>
          <p:cNvPr id="15" name="Title 14"/>
          <p:cNvSpPr>
            <a:spLocks noGrp="1"/>
          </p:cNvSpPr>
          <p:nvPr>
            <p:ph type="title"/>
          </p:nvPr>
        </p:nvSpPr>
        <p:spPr/>
        <p:txBody>
          <a:bodyPr wrap="square"/>
          <a:lstStyle/>
          <a:p>
            <a:pPr algn="l">
              <a:defRPr sz="2600" b="1">
                <a:solidFill>
                  <a:srgbClr val="1F2937"/>
                </a:solidFill>
              </a:defRPr>
            </a:pPr>
            <a:r>
              <a:t>Cash Flow Analysis: Strong Operating Cash Flow</a:t>
            </a:r>
          </a:p>
        </p:txBody>
      </p:sp>
      <p:sp>
        <p:nvSpPr>
          <p:cNvPr id="16" name="Text Placeholder 15"/>
          <p:cNvSpPr>
            <a:spLocks noGrp="1"/>
          </p:cNvSpPr>
          <p:nvPr>
            <p:ph type="body" idx="29" sz="quarter"/>
          </p:nvPr>
        </p:nvSpPr>
        <p:spPr/>
        <p:txBody>
          <a:bodyPr/>
          <a:lstStyle/>
          <a:p/>
        </p:txBody>
      </p:sp>
      <p:sp>
        <p:nvSpPr>
          <p:cNvPr id="17" name="Picture Placeholder 16"/>
          <p:cNvSpPr>
            <a:spLocks noGrp="1"/>
          </p:cNvSpPr>
          <p:nvPr>
            <p:ph type="pic" idx="36" sz="quarter"/>
          </p:nvPr>
        </p:nvSpPr>
        <p:spPr/>
      </p:sp>
      <p:sp>
        <p:nvSpPr>
          <p:cNvPr id="18" name="Picture Placeholder 17"/>
          <p:cNvSpPr>
            <a:spLocks noGrp="1"/>
          </p:cNvSpPr>
          <p:nvPr>
            <p:ph type="pic" idx="37" sz="quarter"/>
          </p:nvPr>
        </p:nvSpPr>
        <p:spPr/>
      </p:sp>
      <p:sp>
        <p:nvSpPr>
          <p:cNvPr id="19" name="Picture Placeholder 18"/>
          <p:cNvSpPr>
            <a:spLocks noGrp="1"/>
          </p:cNvSpPr>
          <p:nvPr>
            <p:ph type="pic" idx="38" sz="quarter"/>
          </p:nvPr>
        </p:nvSpPr>
        <p:spPr/>
      </p:sp>
      <p:sp>
        <p:nvSpPr>
          <p:cNvPr id="20" name="Picture Placeholder 19"/>
          <p:cNvSpPr>
            <a:spLocks noGrp="1"/>
          </p:cNvSpPr>
          <p:nvPr>
            <p:ph type="pic" idx="39" sz="quarter"/>
          </p:nvPr>
        </p:nvSpPr>
        <p:spPr/>
      </p:sp>
      <p:sp>
        <p:nvSpPr>
          <p:cNvPr id="21" name="Picture Placeholder 20"/>
          <p:cNvSpPr>
            <a:spLocks noGrp="1"/>
          </p:cNvSpPr>
          <p:nvPr>
            <p:ph type="pic" idx="40" sz="quarter"/>
          </p:nvPr>
        </p:nvSpPr>
        <p:spPr/>
      </p:sp>
      <p:sp>
        <p:nvSpPr>
          <p:cNvPr id="22" name="Picture Placeholder 21"/>
          <p:cNvSpPr>
            <a:spLocks noGrp="1"/>
          </p:cNvSpPr>
          <p:nvPr>
            <p:ph type="pic" idx="41" sz="quarter"/>
          </p:nvPr>
        </p:nvSpPr>
        <p:spPr/>
      </p:sp>
      <p:pic>
        <p:nvPicPr>
          <p:cNvPr id="23" name="Picture 22" descr="image.png"/>
          <p:cNvPicPr>
            <a:picLocks noChangeAspect="1"/>
          </p:cNvPicPr>
          <p:nvPr/>
        </p:nvPicPr>
        <p:blipFill>
          <a:blip r:embed="rId2"/>
          <a:stretch>
            <a:fillRect/>
          </a:stretch>
        </p:blipFill>
        <p:spPr>
          <a:xfrm>
            <a:off x="365760" y="1463040"/>
            <a:ext cx="5486400" cy="4114800"/>
          </a:xfrm>
          <a:prstGeom prst="rect">
            <a:avLst/>
          </a:prstGeom>
        </p:spPr>
      </p:pic>
      <p:sp>
        <p:nvSpPr>
          <p:cNvPr id="24" name="Rounded Rectangle 23"/>
          <p:cNvSpPr/>
          <p:nvPr/>
        </p:nvSpPr>
        <p:spPr>
          <a:xfrm>
            <a:off x="6126480" y="1463040"/>
            <a:ext cx="2743200" cy="4114800"/>
          </a:xfrm>
          <a:prstGeom prst="roundRect">
            <a:avLst/>
          </a:prstGeom>
          <a:solidFill>
            <a:srgbClr val="F9FAF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ounded Rectangle 24"/>
          <p:cNvSpPr/>
          <p:nvPr/>
        </p:nvSpPr>
        <p:spPr>
          <a:xfrm>
            <a:off x="6126480" y="1645920"/>
            <a:ext cx="45720" cy="457200"/>
          </a:xfrm>
          <a:prstGeom prst="roundRect">
            <a:avLst/>
          </a:prstGeom>
          <a:solidFill>
            <a:srgbClr val="3B82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355080" y="1600200"/>
            <a:ext cx="2286000" cy="320040"/>
          </a:xfrm>
          <a:prstGeom prst="rect">
            <a:avLst/>
          </a:prstGeom>
          <a:noFill/>
        </p:spPr>
        <p:txBody>
          <a:bodyPr wrap="none">
            <a:spAutoFit/>
          </a:bodyPr>
          <a:lstStyle/>
          <a:p>
            <a:r>
              <a:rPr sz="800" b="1">
                <a:solidFill>
                  <a:srgbClr val="3B82F6"/>
                </a:solidFill>
              </a:rPr>
              <a:t>KEY INSIGHTS</a:t>
            </a:r>
          </a:p>
        </p:txBody>
      </p:sp>
      <p:sp>
        <p:nvSpPr>
          <p:cNvPr id="27" name="TextBox 26"/>
          <p:cNvSpPr txBox="1"/>
          <p:nvPr/>
        </p:nvSpPr>
        <p:spPr>
          <a:xfrm>
            <a:off x="6355080" y="2057400"/>
            <a:ext cx="2286000" cy="3291840"/>
          </a:xfrm>
          <a:prstGeom prst="rect">
            <a:avLst/>
          </a:prstGeom>
          <a:noFill/>
        </p:spPr>
        <p:txBody>
          <a:bodyPr wrap="square">
            <a:spAutoFit/>
          </a:bodyPr>
          <a:lstStyle/>
          <a:p>
            <a:pPr>
              <a:spcBef>
                <a:spcPts val="400"/>
              </a:spcBef>
              <a:spcAft>
                <a:spcPts val="400"/>
              </a:spcAft>
              <a:lnSpc>
                <a:spcPct val="150000"/>
              </a:lnSpc>
            </a:pPr>
            <a:r>
              <a:rPr sz="1100">
                <a:solidFill>
                  <a:srgbClr val="334155"/>
                </a:solidFill>
              </a:rPr>
              <a:t>Operating cash flow up €12.2M</a:t>
            </a:r>
          </a:p>
        </p:txBody>
      </p:sp>
      <p:sp>
        <p:nvSpPr>
          <p:cNvPr id="28" name="TextBox 27"/>
          <p:cNvSpPr txBox="1"/>
          <p:nvPr/>
        </p:nvSpPr>
        <p:spPr>
          <a:xfrm>
            <a:off x="7772400" y="6263640"/>
            <a:ext cx="1097280" cy="274320"/>
          </a:xfrm>
          <a:prstGeom prst="rect">
            <a:avLst/>
          </a:prstGeom>
          <a:noFill/>
        </p:spPr>
        <p:txBody>
          <a:bodyPr wrap="none">
            <a:spAutoFit/>
          </a:bodyPr>
          <a:lstStyle/>
          <a:p>
            <a:pPr algn="r">
              <a:defRPr sz="800">
                <a:solidFill>
                  <a:srgbClr val="6B7280"/>
                </a:solidFill>
              </a:defRPr>
            </a:pPr>
            <a:r>
              <a:t>10 / 11</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2" sz="quarter"/>
          </p:nvPr>
        </p:nvSpPr>
        <p:spPr/>
        <p:txBody>
          <a:bodyPr/>
          <a:lstStyle/>
          <a:p/>
        </p:txBody>
      </p:sp>
      <p:sp>
        <p:nvSpPr>
          <p:cNvPr id="3" name="Text Placeholder 2"/>
          <p:cNvSpPr>
            <a:spLocks noGrp="1"/>
          </p:cNvSpPr>
          <p:nvPr>
            <p:ph type="body" idx="13" sz="quarter"/>
          </p:nvPr>
        </p:nvSpPr>
        <p:spPr/>
        <p:txBody>
          <a:bodyPr/>
          <a:lstStyle/>
          <a:p/>
        </p:txBody>
      </p:sp>
      <p:sp>
        <p:nvSpPr>
          <p:cNvPr id="4" name="Text Placeholder 3"/>
          <p:cNvSpPr>
            <a:spLocks noGrp="1"/>
          </p:cNvSpPr>
          <p:nvPr>
            <p:ph type="body" idx="18" sz="quarter"/>
          </p:nvPr>
        </p:nvSpPr>
        <p:spPr/>
        <p:txBody>
          <a:bodyPr/>
          <a:lstStyle/>
          <a:p/>
        </p:txBody>
      </p:sp>
      <p:sp>
        <p:nvSpPr>
          <p:cNvPr id="5" name="Text Placeholder 4"/>
          <p:cNvSpPr>
            <a:spLocks noGrp="1"/>
          </p:cNvSpPr>
          <p:nvPr>
            <p:ph type="body" idx="19" sz="quarter"/>
          </p:nvPr>
        </p:nvSpPr>
        <p:spPr/>
        <p:txBody>
          <a:bodyPr/>
          <a:lstStyle/>
          <a:p/>
        </p:txBody>
      </p:sp>
      <p:sp>
        <p:nvSpPr>
          <p:cNvPr id="6" name="Text Placeholder 5"/>
          <p:cNvSpPr>
            <a:spLocks noGrp="1"/>
          </p:cNvSpPr>
          <p:nvPr>
            <p:ph type="body" idx="24" sz="quarter"/>
          </p:nvPr>
        </p:nvSpPr>
        <p:spPr/>
        <p:txBody>
          <a:bodyPr/>
          <a:lstStyle/>
          <a:p/>
        </p:txBody>
      </p:sp>
      <p:sp>
        <p:nvSpPr>
          <p:cNvPr id="7" name="Text Placeholder 6"/>
          <p:cNvSpPr>
            <a:spLocks noGrp="1"/>
          </p:cNvSpPr>
          <p:nvPr>
            <p:ph type="body" idx="25" sz="quarter"/>
          </p:nvPr>
        </p:nvSpPr>
        <p:spPr/>
        <p:txBody>
          <a:bodyPr/>
          <a:lstStyle/>
          <a:p/>
        </p:txBody>
      </p:sp>
      <p:sp>
        <p:nvSpPr>
          <p:cNvPr id="8" name="Text Placeholder 7"/>
          <p:cNvSpPr>
            <a:spLocks noGrp="1"/>
          </p:cNvSpPr>
          <p:nvPr>
            <p:ph type="body" idx="30" sz="quarter"/>
          </p:nvPr>
        </p:nvSpPr>
        <p:spPr/>
        <p:txBody>
          <a:bodyPr/>
          <a:lstStyle/>
          <a:p/>
        </p:txBody>
      </p:sp>
      <p:sp>
        <p:nvSpPr>
          <p:cNvPr id="9" name="Text Placeholder 8"/>
          <p:cNvSpPr>
            <a:spLocks noGrp="1"/>
          </p:cNvSpPr>
          <p:nvPr>
            <p:ph type="body" idx="31" sz="quarter"/>
          </p:nvPr>
        </p:nvSpPr>
        <p:spPr/>
        <p:txBody>
          <a:bodyPr/>
          <a:lstStyle/>
          <a:p/>
        </p:txBody>
      </p:sp>
      <p:sp>
        <p:nvSpPr>
          <p:cNvPr id="10" name="Text Placeholder 9"/>
          <p:cNvSpPr>
            <a:spLocks noGrp="1"/>
          </p:cNvSpPr>
          <p:nvPr>
            <p:ph type="body" idx="32" sz="quarter"/>
          </p:nvPr>
        </p:nvSpPr>
        <p:spPr/>
        <p:txBody>
          <a:bodyPr/>
          <a:lstStyle/>
          <a:p/>
        </p:txBody>
      </p:sp>
      <p:sp>
        <p:nvSpPr>
          <p:cNvPr id="11" name="Text Placeholder 10"/>
          <p:cNvSpPr>
            <a:spLocks noGrp="1"/>
          </p:cNvSpPr>
          <p:nvPr>
            <p:ph type="body" idx="33" sz="quarter"/>
          </p:nvPr>
        </p:nvSpPr>
        <p:spPr/>
        <p:txBody>
          <a:bodyPr/>
          <a:lstStyle/>
          <a:p/>
        </p:txBody>
      </p:sp>
      <p:sp>
        <p:nvSpPr>
          <p:cNvPr id="12" name="Text Placeholder 11"/>
          <p:cNvSpPr>
            <a:spLocks noGrp="1"/>
          </p:cNvSpPr>
          <p:nvPr>
            <p:ph type="body" idx="34" sz="quarter"/>
          </p:nvPr>
        </p:nvSpPr>
        <p:spPr/>
        <p:txBody>
          <a:bodyPr/>
          <a:lstStyle/>
          <a:p/>
        </p:txBody>
      </p:sp>
      <p:sp>
        <p:nvSpPr>
          <p:cNvPr id="13" name="Text Placeholder 12"/>
          <p:cNvSpPr>
            <a:spLocks noGrp="1"/>
          </p:cNvSpPr>
          <p:nvPr>
            <p:ph type="body" idx="35" sz="quarter"/>
          </p:nvPr>
        </p:nvSpPr>
        <p:spPr/>
        <p:txBody>
          <a:bodyPr/>
          <a:lstStyle/>
          <a:p/>
        </p:txBody>
      </p:sp>
      <p:sp>
        <p:nvSpPr>
          <p:cNvPr id="14" name="Text Placeholder 13"/>
          <p:cNvSpPr>
            <a:spLocks noGrp="1"/>
          </p:cNvSpPr>
          <p:nvPr>
            <p:ph type="body" idx="10" sz="quarter"/>
          </p:nvPr>
        </p:nvSpPr>
        <p:spPr/>
        <p:txBody>
          <a:bodyPr/>
          <a:lstStyle/>
          <a:p/>
        </p:txBody>
      </p:sp>
      <p:sp>
        <p:nvSpPr>
          <p:cNvPr id="15" name="Title 14"/>
          <p:cNvSpPr>
            <a:spLocks noGrp="1"/>
          </p:cNvSpPr>
          <p:nvPr>
            <p:ph type="title"/>
          </p:nvPr>
        </p:nvSpPr>
        <p:spPr/>
        <p:txBody>
          <a:bodyPr wrap="square"/>
          <a:lstStyle/>
          <a:p>
            <a:pPr algn="l">
              <a:defRPr sz="2600" b="1">
                <a:solidFill>
                  <a:srgbClr val="1F2937"/>
                </a:solidFill>
              </a:defRPr>
            </a:pPr>
            <a:r>
              <a:t>Strategic Recommendations</a:t>
            </a:r>
          </a:p>
        </p:txBody>
      </p:sp>
      <p:sp>
        <p:nvSpPr>
          <p:cNvPr id="16" name="Text Placeholder 15"/>
          <p:cNvSpPr>
            <a:spLocks noGrp="1"/>
          </p:cNvSpPr>
          <p:nvPr>
            <p:ph type="body" idx="29" sz="quarter"/>
          </p:nvPr>
        </p:nvSpPr>
        <p:spPr/>
        <p:txBody>
          <a:bodyPr/>
          <a:lstStyle/>
          <a:p/>
        </p:txBody>
      </p:sp>
      <p:sp>
        <p:nvSpPr>
          <p:cNvPr id="17" name="Picture Placeholder 16"/>
          <p:cNvSpPr>
            <a:spLocks noGrp="1"/>
          </p:cNvSpPr>
          <p:nvPr>
            <p:ph type="pic" idx="36" sz="quarter"/>
          </p:nvPr>
        </p:nvSpPr>
        <p:spPr/>
      </p:sp>
      <p:sp>
        <p:nvSpPr>
          <p:cNvPr id="18" name="Picture Placeholder 17"/>
          <p:cNvSpPr>
            <a:spLocks noGrp="1"/>
          </p:cNvSpPr>
          <p:nvPr>
            <p:ph type="pic" idx="37" sz="quarter"/>
          </p:nvPr>
        </p:nvSpPr>
        <p:spPr/>
      </p:sp>
      <p:sp>
        <p:nvSpPr>
          <p:cNvPr id="19" name="Picture Placeholder 18"/>
          <p:cNvSpPr>
            <a:spLocks noGrp="1"/>
          </p:cNvSpPr>
          <p:nvPr>
            <p:ph type="pic" idx="38" sz="quarter"/>
          </p:nvPr>
        </p:nvSpPr>
        <p:spPr/>
      </p:sp>
      <p:sp>
        <p:nvSpPr>
          <p:cNvPr id="20" name="Picture Placeholder 19"/>
          <p:cNvSpPr>
            <a:spLocks noGrp="1"/>
          </p:cNvSpPr>
          <p:nvPr>
            <p:ph type="pic" idx="39" sz="quarter"/>
          </p:nvPr>
        </p:nvSpPr>
        <p:spPr/>
      </p:sp>
      <p:sp>
        <p:nvSpPr>
          <p:cNvPr id="21" name="Picture Placeholder 20"/>
          <p:cNvSpPr>
            <a:spLocks noGrp="1"/>
          </p:cNvSpPr>
          <p:nvPr>
            <p:ph type="pic" idx="40" sz="quarter"/>
          </p:nvPr>
        </p:nvSpPr>
        <p:spPr/>
      </p:sp>
      <p:sp>
        <p:nvSpPr>
          <p:cNvPr id="22" name="Picture Placeholder 21"/>
          <p:cNvSpPr>
            <a:spLocks noGrp="1"/>
          </p:cNvSpPr>
          <p:nvPr>
            <p:ph type="pic" idx="41" sz="quarter"/>
          </p:nvPr>
        </p:nvSpPr>
        <p:spPr/>
      </p:sp>
      <p:sp>
        <p:nvSpPr>
          <p:cNvPr id="23" name="TextBox 22"/>
          <p:cNvSpPr txBox="1"/>
          <p:nvPr/>
        </p:nvSpPr>
        <p:spPr>
          <a:xfrm>
            <a:off x="7772400" y="6263640"/>
            <a:ext cx="1097280" cy="274320"/>
          </a:xfrm>
          <a:prstGeom prst="rect">
            <a:avLst/>
          </a:prstGeom>
          <a:noFill/>
        </p:spPr>
        <p:txBody>
          <a:bodyPr wrap="none">
            <a:spAutoFit/>
          </a:bodyPr>
          <a:lstStyle/>
          <a:p>
            <a:pPr algn="r">
              <a:defRPr sz="800">
                <a:solidFill>
                  <a:srgbClr val="6B7280"/>
                </a:solidFill>
              </a:defRPr>
            </a:pPr>
            <a:r>
              <a:t>11 / 11</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0" sz="quarter"/>
          </p:nvPr>
        </p:nvSpPr>
        <p:spPr/>
        <p:txBody>
          <a:bodyPr/>
          <a:lstStyle/>
          <a:p/>
        </p:txBody>
      </p:sp>
      <p:sp>
        <p:nvSpPr>
          <p:cNvPr id="3" name="Title 2"/>
          <p:cNvSpPr>
            <a:spLocks noGrp="1"/>
          </p:cNvSpPr>
          <p:nvPr>
            <p:ph type="title"/>
          </p:nvPr>
        </p:nvSpPr>
        <p:spPr/>
        <p:txBody>
          <a:bodyPr wrap="square"/>
          <a:lstStyle/>
          <a:p>
            <a:pPr algn="l">
              <a:defRPr sz="3400" b="1">
                <a:solidFill>
                  <a:srgbClr val="1F2937"/>
                </a:solidFill>
              </a:defRPr>
            </a:pPr>
            <a:r>
              <a:t>Executive Summary</a:t>
            </a:r>
          </a:p>
        </p:txBody>
      </p:sp>
      <p:sp>
        <p:nvSpPr>
          <p:cNvPr id="4" name="Text Placeholder 3"/>
          <p:cNvSpPr>
            <a:spLocks noGrp="1"/>
          </p:cNvSpPr>
          <p:nvPr>
            <p:ph type="body" idx="13" sz="quarter"/>
          </p:nvPr>
        </p:nvSpPr>
        <p:spPr/>
        <p:txBody>
          <a:bodyPr/>
          <a:lstStyle/>
          <a:p/>
        </p:txBody>
      </p:sp>
      <p:sp>
        <p:nvSpPr>
          <p:cNvPr id="5" name="TextBox 4"/>
          <p:cNvSpPr txBox="1"/>
          <p:nvPr/>
        </p:nvSpPr>
        <p:spPr>
          <a:xfrm>
            <a:off x="7772400" y="6263640"/>
            <a:ext cx="1097280" cy="274320"/>
          </a:xfrm>
          <a:prstGeom prst="rect">
            <a:avLst/>
          </a:prstGeom>
          <a:noFill/>
        </p:spPr>
        <p:txBody>
          <a:bodyPr wrap="none">
            <a:spAutoFit/>
          </a:bodyPr>
          <a:lstStyle/>
          <a:p>
            <a:pPr algn="r">
              <a:defRPr sz="800">
                <a:solidFill>
                  <a:srgbClr val="6B7280"/>
                </a:solidFill>
              </a:defRPr>
            </a:pPr>
            <a:r>
              <a:t>2 / 11</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2" sz="quarter"/>
          </p:nvPr>
        </p:nvSpPr>
        <p:spPr/>
        <p:txBody>
          <a:bodyPr/>
          <a:lstStyle/>
          <a:p/>
        </p:txBody>
      </p:sp>
      <p:sp>
        <p:nvSpPr>
          <p:cNvPr id="3" name="Text Placeholder 2"/>
          <p:cNvSpPr>
            <a:spLocks noGrp="1"/>
          </p:cNvSpPr>
          <p:nvPr>
            <p:ph type="body" idx="13" sz="quarter"/>
          </p:nvPr>
        </p:nvSpPr>
        <p:spPr/>
        <p:txBody>
          <a:bodyPr/>
          <a:lstStyle/>
          <a:p/>
        </p:txBody>
      </p:sp>
      <p:sp>
        <p:nvSpPr>
          <p:cNvPr id="4" name="Text Placeholder 3"/>
          <p:cNvSpPr>
            <a:spLocks noGrp="1"/>
          </p:cNvSpPr>
          <p:nvPr>
            <p:ph type="body" idx="18" sz="quarter"/>
          </p:nvPr>
        </p:nvSpPr>
        <p:spPr/>
        <p:txBody>
          <a:bodyPr/>
          <a:lstStyle/>
          <a:p/>
        </p:txBody>
      </p:sp>
      <p:sp>
        <p:nvSpPr>
          <p:cNvPr id="5" name="Text Placeholder 4"/>
          <p:cNvSpPr>
            <a:spLocks noGrp="1"/>
          </p:cNvSpPr>
          <p:nvPr>
            <p:ph type="body" idx="19" sz="quarter"/>
          </p:nvPr>
        </p:nvSpPr>
        <p:spPr/>
        <p:txBody>
          <a:bodyPr/>
          <a:lstStyle/>
          <a:p/>
        </p:txBody>
      </p:sp>
      <p:sp>
        <p:nvSpPr>
          <p:cNvPr id="6" name="Text Placeholder 5"/>
          <p:cNvSpPr>
            <a:spLocks noGrp="1"/>
          </p:cNvSpPr>
          <p:nvPr>
            <p:ph type="body" idx="24" sz="quarter"/>
          </p:nvPr>
        </p:nvSpPr>
        <p:spPr/>
        <p:txBody>
          <a:bodyPr/>
          <a:lstStyle/>
          <a:p/>
        </p:txBody>
      </p:sp>
      <p:sp>
        <p:nvSpPr>
          <p:cNvPr id="7" name="Text Placeholder 6"/>
          <p:cNvSpPr>
            <a:spLocks noGrp="1"/>
          </p:cNvSpPr>
          <p:nvPr>
            <p:ph type="body" idx="25" sz="quarter"/>
          </p:nvPr>
        </p:nvSpPr>
        <p:spPr/>
        <p:txBody>
          <a:bodyPr/>
          <a:lstStyle/>
          <a:p/>
        </p:txBody>
      </p:sp>
      <p:sp>
        <p:nvSpPr>
          <p:cNvPr id="8" name="Text Placeholder 7"/>
          <p:cNvSpPr>
            <a:spLocks noGrp="1"/>
          </p:cNvSpPr>
          <p:nvPr>
            <p:ph type="body" idx="30" sz="quarter"/>
          </p:nvPr>
        </p:nvSpPr>
        <p:spPr/>
        <p:txBody>
          <a:bodyPr/>
          <a:lstStyle/>
          <a:p/>
        </p:txBody>
      </p:sp>
      <p:sp>
        <p:nvSpPr>
          <p:cNvPr id="9" name="Text Placeholder 8"/>
          <p:cNvSpPr>
            <a:spLocks noGrp="1"/>
          </p:cNvSpPr>
          <p:nvPr>
            <p:ph type="body" idx="31" sz="quarter"/>
          </p:nvPr>
        </p:nvSpPr>
        <p:spPr/>
        <p:txBody>
          <a:bodyPr/>
          <a:lstStyle/>
          <a:p/>
        </p:txBody>
      </p:sp>
      <p:sp>
        <p:nvSpPr>
          <p:cNvPr id="10" name="Text Placeholder 9"/>
          <p:cNvSpPr>
            <a:spLocks noGrp="1"/>
          </p:cNvSpPr>
          <p:nvPr>
            <p:ph type="body" idx="32" sz="quarter"/>
          </p:nvPr>
        </p:nvSpPr>
        <p:spPr/>
        <p:txBody>
          <a:bodyPr/>
          <a:lstStyle/>
          <a:p/>
        </p:txBody>
      </p:sp>
      <p:sp>
        <p:nvSpPr>
          <p:cNvPr id="11" name="Text Placeholder 10"/>
          <p:cNvSpPr>
            <a:spLocks noGrp="1"/>
          </p:cNvSpPr>
          <p:nvPr>
            <p:ph type="body" idx="33" sz="quarter"/>
          </p:nvPr>
        </p:nvSpPr>
        <p:spPr/>
        <p:txBody>
          <a:bodyPr/>
          <a:lstStyle/>
          <a:p/>
        </p:txBody>
      </p:sp>
      <p:sp>
        <p:nvSpPr>
          <p:cNvPr id="12" name="Text Placeholder 11"/>
          <p:cNvSpPr>
            <a:spLocks noGrp="1"/>
          </p:cNvSpPr>
          <p:nvPr>
            <p:ph type="body" idx="34" sz="quarter"/>
          </p:nvPr>
        </p:nvSpPr>
        <p:spPr/>
        <p:txBody>
          <a:bodyPr/>
          <a:lstStyle/>
          <a:p/>
        </p:txBody>
      </p:sp>
      <p:sp>
        <p:nvSpPr>
          <p:cNvPr id="13" name="Text Placeholder 12"/>
          <p:cNvSpPr>
            <a:spLocks noGrp="1"/>
          </p:cNvSpPr>
          <p:nvPr>
            <p:ph type="body" idx="35" sz="quarter"/>
          </p:nvPr>
        </p:nvSpPr>
        <p:spPr/>
        <p:txBody>
          <a:bodyPr/>
          <a:lstStyle/>
          <a:p/>
        </p:txBody>
      </p:sp>
      <p:sp>
        <p:nvSpPr>
          <p:cNvPr id="14" name="Text Placeholder 13"/>
          <p:cNvSpPr>
            <a:spLocks noGrp="1"/>
          </p:cNvSpPr>
          <p:nvPr>
            <p:ph type="body" idx="10" sz="quarter"/>
          </p:nvPr>
        </p:nvSpPr>
        <p:spPr/>
        <p:txBody>
          <a:bodyPr/>
          <a:lstStyle/>
          <a:p/>
        </p:txBody>
      </p:sp>
      <p:sp>
        <p:nvSpPr>
          <p:cNvPr id="15" name="Title 14"/>
          <p:cNvSpPr>
            <a:spLocks noGrp="1"/>
          </p:cNvSpPr>
          <p:nvPr>
            <p:ph type="title"/>
          </p:nvPr>
        </p:nvSpPr>
        <p:spPr/>
        <p:txBody>
          <a:bodyPr wrap="square"/>
          <a:lstStyle/>
          <a:p>
            <a:pPr algn="l">
              <a:defRPr sz="2600" b="1">
                <a:solidFill>
                  <a:srgbClr val="1F2937"/>
                </a:solidFill>
              </a:defRPr>
            </a:pPr>
            <a:r>
              <a:t>Key Financial Metrics Dashboard</a:t>
            </a:r>
          </a:p>
        </p:txBody>
      </p:sp>
      <p:sp>
        <p:nvSpPr>
          <p:cNvPr id="16" name="Text Placeholder 15"/>
          <p:cNvSpPr>
            <a:spLocks noGrp="1"/>
          </p:cNvSpPr>
          <p:nvPr>
            <p:ph type="body" idx="29" sz="quarter"/>
          </p:nvPr>
        </p:nvSpPr>
        <p:spPr/>
        <p:txBody>
          <a:bodyPr/>
          <a:lstStyle/>
          <a:p/>
        </p:txBody>
      </p:sp>
      <p:sp>
        <p:nvSpPr>
          <p:cNvPr id="17" name="Picture Placeholder 16"/>
          <p:cNvSpPr>
            <a:spLocks noGrp="1"/>
          </p:cNvSpPr>
          <p:nvPr>
            <p:ph type="pic" idx="36" sz="quarter"/>
          </p:nvPr>
        </p:nvSpPr>
        <p:spPr/>
      </p:sp>
      <p:sp>
        <p:nvSpPr>
          <p:cNvPr id="18" name="Picture Placeholder 17"/>
          <p:cNvSpPr>
            <a:spLocks noGrp="1"/>
          </p:cNvSpPr>
          <p:nvPr>
            <p:ph type="pic" idx="37" sz="quarter"/>
          </p:nvPr>
        </p:nvSpPr>
        <p:spPr/>
      </p:sp>
      <p:sp>
        <p:nvSpPr>
          <p:cNvPr id="19" name="Picture Placeholder 18"/>
          <p:cNvSpPr>
            <a:spLocks noGrp="1"/>
          </p:cNvSpPr>
          <p:nvPr>
            <p:ph type="pic" idx="38" sz="quarter"/>
          </p:nvPr>
        </p:nvSpPr>
        <p:spPr/>
      </p:sp>
      <p:sp>
        <p:nvSpPr>
          <p:cNvPr id="20" name="Picture Placeholder 19"/>
          <p:cNvSpPr>
            <a:spLocks noGrp="1"/>
          </p:cNvSpPr>
          <p:nvPr>
            <p:ph type="pic" idx="39" sz="quarter"/>
          </p:nvPr>
        </p:nvSpPr>
        <p:spPr/>
      </p:sp>
      <p:sp>
        <p:nvSpPr>
          <p:cNvPr id="21" name="Picture Placeholder 20"/>
          <p:cNvSpPr>
            <a:spLocks noGrp="1"/>
          </p:cNvSpPr>
          <p:nvPr>
            <p:ph type="pic" idx="40" sz="quarter"/>
          </p:nvPr>
        </p:nvSpPr>
        <p:spPr/>
      </p:sp>
      <p:sp>
        <p:nvSpPr>
          <p:cNvPr id="22" name="Picture Placeholder 21"/>
          <p:cNvSpPr>
            <a:spLocks noGrp="1"/>
          </p:cNvSpPr>
          <p:nvPr>
            <p:ph type="pic" idx="41" sz="quarter"/>
          </p:nvPr>
        </p:nvSpPr>
        <p:spPr/>
      </p:sp>
      <p:pic>
        <p:nvPicPr>
          <p:cNvPr id="23" name="Picture 22" descr="image.png"/>
          <p:cNvPicPr>
            <a:picLocks noChangeAspect="1"/>
          </p:cNvPicPr>
          <p:nvPr/>
        </p:nvPicPr>
        <p:blipFill>
          <a:blip r:embed="rId2"/>
          <a:stretch>
            <a:fillRect/>
          </a:stretch>
        </p:blipFill>
        <p:spPr>
          <a:xfrm>
            <a:off x="320040" y="1463040"/>
            <a:ext cx="2743200" cy="4114800"/>
          </a:xfrm>
          <a:prstGeom prst="rect">
            <a:avLst/>
          </a:prstGeom>
        </p:spPr>
      </p:pic>
      <p:pic>
        <p:nvPicPr>
          <p:cNvPr id="24" name="Picture 23" descr="image.png"/>
          <p:cNvPicPr>
            <a:picLocks noChangeAspect="1"/>
          </p:cNvPicPr>
          <p:nvPr/>
        </p:nvPicPr>
        <p:blipFill>
          <a:blip r:embed="rId3"/>
          <a:stretch>
            <a:fillRect/>
          </a:stretch>
        </p:blipFill>
        <p:spPr>
          <a:xfrm>
            <a:off x="3246120" y="1463040"/>
            <a:ext cx="2743200" cy="4114800"/>
          </a:xfrm>
          <a:prstGeom prst="rect">
            <a:avLst/>
          </a:prstGeom>
        </p:spPr>
      </p:pic>
      <p:pic>
        <p:nvPicPr>
          <p:cNvPr id="25" name="Picture 24" descr="image.png"/>
          <p:cNvPicPr>
            <a:picLocks noChangeAspect="1"/>
          </p:cNvPicPr>
          <p:nvPr/>
        </p:nvPicPr>
        <p:blipFill>
          <a:blip r:embed="rId4"/>
          <a:stretch>
            <a:fillRect/>
          </a:stretch>
        </p:blipFill>
        <p:spPr>
          <a:xfrm>
            <a:off x="6172200" y="1463040"/>
            <a:ext cx="2743200" cy="4114800"/>
          </a:xfrm>
          <a:prstGeom prst="rect">
            <a:avLst/>
          </a:prstGeom>
        </p:spPr>
      </p:pic>
      <p:sp>
        <p:nvSpPr>
          <p:cNvPr id="26" name="TextBox 25"/>
          <p:cNvSpPr txBox="1"/>
          <p:nvPr/>
        </p:nvSpPr>
        <p:spPr>
          <a:xfrm>
            <a:off x="7772400" y="6263640"/>
            <a:ext cx="1097280" cy="274320"/>
          </a:xfrm>
          <a:prstGeom prst="rect">
            <a:avLst/>
          </a:prstGeom>
          <a:noFill/>
        </p:spPr>
        <p:txBody>
          <a:bodyPr wrap="none">
            <a:spAutoFit/>
          </a:bodyPr>
          <a:lstStyle/>
          <a:p>
            <a:pPr algn="r">
              <a:defRPr sz="800">
                <a:solidFill>
                  <a:srgbClr val="6B7280"/>
                </a:solidFill>
              </a:defRPr>
            </a:pPr>
            <a:r>
              <a:t>3 / 11</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2" sz="quarter"/>
          </p:nvPr>
        </p:nvSpPr>
        <p:spPr/>
        <p:txBody>
          <a:bodyPr/>
          <a:lstStyle/>
          <a:p/>
        </p:txBody>
      </p:sp>
      <p:sp>
        <p:nvSpPr>
          <p:cNvPr id="3" name="Text Placeholder 2"/>
          <p:cNvSpPr>
            <a:spLocks noGrp="1"/>
          </p:cNvSpPr>
          <p:nvPr>
            <p:ph type="body" idx="13" sz="quarter"/>
          </p:nvPr>
        </p:nvSpPr>
        <p:spPr/>
        <p:txBody>
          <a:bodyPr/>
          <a:lstStyle/>
          <a:p/>
        </p:txBody>
      </p:sp>
      <p:sp>
        <p:nvSpPr>
          <p:cNvPr id="4" name="Text Placeholder 3"/>
          <p:cNvSpPr>
            <a:spLocks noGrp="1"/>
          </p:cNvSpPr>
          <p:nvPr>
            <p:ph type="body" idx="18" sz="quarter"/>
          </p:nvPr>
        </p:nvSpPr>
        <p:spPr/>
        <p:txBody>
          <a:bodyPr/>
          <a:lstStyle/>
          <a:p/>
        </p:txBody>
      </p:sp>
      <p:sp>
        <p:nvSpPr>
          <p:cNvPr id="5" name="Text Placeholder 4"/>
          <p:cNvSpPr>
            <a:spLocks noGrp="1"/>
          </p:cNvSpPr>
          <p:nvPr>
            <p:ph type="body" idx="19" sz="quarter"/>
          </p:nvPr>
        </p:nvSpPr>
        <p:spPr/>
        <p:txBody>
          <a:bodyPr/>
          <a:lstStyle/>
          <a:p/>
        </p:txBody>
      </p:sp>
      <p:sp>
        <p:nvSpPr>
          <p:cNvPr id="6" name="Text Placeholder 5"/>
          <p:cNvSpPr>
            <a:spLocks noGrp="1"/>
          </p:cNvSpPr>
          <p:nvPr>
            <p:ph type="body" idx="24" sz="quarter"/>
          </p:nvPr>
        </p:nvSpPr>
        <p:spPr/>
        <p:txBody>
          <a:bodyPr/>
          <a:lstStyle/>
          <a:p/>
        </p:txBody>
      </p:sp>
      <p:sp>
        <p:nvSpPr>
          <p:cNvPr id="7" name="Text Placeholder 6"/>
          <p:cNvSpPr>
            <a:spLocks noGrp="1"/>
          </p:cNvSpPr>
          <p:nvPr>
            <p:ph type="body" idx="25" sz="quarter"/>
          </p:nvPr>
        </p:nvSpPr>
        <p:spPr/>
        <p:txBody>
          <a:bodyPr/>
          <a:lstStyle/>
          <a:p/>
        </p:txBody>
      </p:sp>
      <p:sp>
        <p:nvSpPr>
          <p:cNvPr id="8" name="Text Placeholder 7"/>
          <p:cNvSpPr>
            <a:spLocks noGrp="1"/>
          </p:cNvSpPr>
          <p:nvPr>
            <p:ph type="body" idx="30" sz="quarter"/>
          </p:nvPr>
        </p:nvSpPr>
        <p:spPr/>
        <p:txBody>
          <a:bodyPr/>
          <a:lstStyle/>
          <a:p/>
        </p:txBody>
      </p:sp>
      <p:sp>
        <p:nvSpPr>
          <p:cNvPr id="9" name="Text Placeholder 8"/>
          <p:cNvSpPr>
            <a:spLocks noGrp="1"/>
          </p:cNvSpPr>
          <p:nvPr>
            <p:ph type="body" idx="31" sz="quarter"/>
          </p:nvPr>
        </p:nvSpPr>
        <p:spPr/>
        <p:txBody>
          <a:bodyPr/>
          <a:lstStyle/>
          <a:p/>
        </p:txBody>
      </p:sp>
      <p:sp>
        <p:nvSpPr>
          <p:cNvPr id="10" name="Text Placeholder 9"/>
          <p:cNvSpPr>
            <a:spLocks noGrp="1"/>
          </p:cNvSpPr>
          <p:nvPr>
            <p:ph type="body" idx="32" sz="quarter"/>
          </p:nvPr>
        </p:nvSpPr>
        <p:spPr/>
        <p:txBody>
          <a:bodyPr/>
          <a:lstStyle/>
          <a:p/>
        </p:txBody>
      </p:sp>
      <p:sp>
        <p:nvSpPr>
          <p:cNvPr id="11" name="Text Placeholder 10"/>
          <p:cNvSpPr>
            <a:spLocks noGrp="1"/>
          </p:cNvSpPr>
          <p:nvPr>
            <p:ph type="body" idx="33" sz="quarter"/>
          </p:nvPr>
        </p:nvSpPr>
        <p:spPr/>
        <p:txBody>
          <a:bodyPr/>
          <a:lstStyle/>
          <a:p/>
        </p:txBody>
      </p:sp>
      <p:sp>
        <p:nvSpPr>
          <p:cNvPr id="12" name="Text Placeholder 11"/>
          <p:cNvSpPr>
            <a:spLocks noGrp="1"/>
          </p:cNvSpPr>
          <p:nvPr>
            <p:ph type="body" idx="34" sz="quarter"/>
          </p:nvPr>
        </p:nvSpPr>
        <p:spPr/>
        <p:txBody>
          <a:bodyPr/>
          <a:lstStyle/>
          <a:p/>
        </p:txBody>
      </p:sp>
      <p:sp>
        <p:nvSpPr>
          <p:cNvPr id="13" name="Text Placeholder 12"/>
          <p:cNvSpPr>
            <a:spLocks noGrp="1"/>
          </p:cNvSpPr>
          <p:nvPr>
            <p:ph type="body" idx="35" sz="quarter"/>
          </p:nvPr>
        </p:nvSpPr>
        <p:spPr/>
        <p:txBody>
          <a:bodyPr/>
          <a:lstStyle/>
          <a:p/>
        </p:txBody>
      </p:sp>
      <p:sp>
        <p:nvSpPr>
          <p:cNvPr id="14" name="Text Placeholder 13"/>
          <p:cNvSpPr>
            <a:spLocks noGrp="1"/>
          </p:cNvSpPr>
          <p:nvPr>
            <p:ph type="body" idx="10" sz="quarter"/>
          </p:nvPr>
        </p:nvSpPr>
        <p:spPr/>
        <p:txBody>
          <a:bodyPr/>
          <a:lstStyle/>
          <a:p/>
        </p:txBody>
      </p:sp>
      <p:sp>
        <p:nvSpPr>
          <p:cNvPr id="15" name="Title 14"/>
          <p:cNvSpPr>
            <a:spLocks noGrp="1"/>
          </p:cNvSpPr>
          <p:nvPr>
            <p:ph type="title"/>
          </p:nvPr>
        </p:nvSpPr>
        <p:spPr/>
        <p:txBody>
          <a:bodyPr wrap="square"/>
          <a:lstStyle/>
          <a:p>
            <a:pPr algn="l">
              <a:defRPr sz="2600" b="1">
                <a:solidFill>
                  <a:srgbClr val="1F2937"/>
                </a:solidFill>
              </a:defRPr>
            </a:pPr>
            <a:r>
              <a:t>Revenue by Geography: Central Europe Leads</a:t>
            </a:r>
          </a:p>
        </p:txBody>
      </p:sp>
      <p:sp>
        <p:nvSpPr>
          <p:cNvPr id="16" name="Text Placeholder 15"/>
          <p:cNvSpPr>
            <a:spLocks noGrp="1"/>
          </p:cNvSpPr>
          <p:nvPr>
            <p:ph type="body" idx="29" sz="quarter"/>
          </p:nvPr>
        </p:nvSpPr>
        <p:spPr/>
        <p:txBody>
          <a:bodyPr/>
          <a:lstStyle/>
          <a:p/>
        </p:txBody>
      </p:sp>
      <p:sp>
        <p:nvSpPr>
          <p:cNvPr id="17" name="Picture Placeholder 16"/>
          <p:cNvSpPr>
            <a:spLocks noGrp="1"/>
          </p:cNvSpPr>
          <p:nvPr>
            <p:ph type="pic" idx="36" sz="quarter"/>
          </p:nvPr>
        </p:nvSpPr>
        <p:spPr/>
      </p:sp>
      <p:sp>
        <p:nvSpPr>
          <p:cNvPr id="18" name="Picture Placeholder 17"/>
          <p:cNvSpPr>
            <a:spLocks noGrp="1"/>
          </p:cNvSpPr>
          <p:nvPr>
            <p:ph type="pic" idx="37" sz="quarter"/>
          </p:nvPr>
        </p:nvSpPr>
        <p:spPr/>
      </p:sp>
      <p:sp>
        <p:nvSpPr>
          <p:cNvPr id="19" name="Picture Placeholder 18"/>
          <p:cNvSpPr>
            <a:spLocks noGrp="1"/>
          </p:cNvSpPr>
          <p:nvPr>
            <p:ph type="pic" idx="38" sz="quarter"/>
          </p:nvPr>
        </p:nvSpPr>
        <p:spPr/>
      </p:sp>
      <p:sp>
        <p:nvSpPr>
          <p:cNvPr id="20" name="Picture Placeholder 19"/>
          <p:cNvSpPr>
            <a:spLocks noGrp="1"/>
          </p:cNvSpPr>
          <p:nvPr>
            <p:ph type="pic" idx="39" sz="quarter"/>
          </p:nvPr>
        </p:nvSpPr>
        <p:spPr/>
      </p:sp>
      <p:sp>
        <p:nvSpPr>
          <p:cNvPr id="21" name="Picture Placeholder 20"/>
          <p:cNvSpPr>
            <a:spLocks noGrp="1"/>
          </p:cNvSpPr>
          <p:nvPr>
            <p:ph type="pic" idx="40" sz="quarter"/>
          </p:nvPr>
        </p:nvSpPr>
        <p:spPr/>
      </p:sp>
      <p:sp>
        <p:nvSpPr>
          <p:cNvPr id="22" name="Picture Placeholder 21"/>
          <p:cNvSpPr>
            <a:spLocks noGrp="1"/>
          </p:cNvSpPr>
          <p:nvPr>
            <p:ph type="pic" idx="41" sz="quarter"/>
          </p:nvPr>
        </p:nvSpPr>
        <p:spPr/>
      </p:sp>
      <p:pic>
        <p:nvPicPr>
          <p:cNvPr id="23" name="Picture 22" descr="image.png"/>
          <p:cNvPicPr>
            <a:picLocks noChangeAspect="1"/>
          </p:cNvPicPr>
          <p:nvPr/>
        </p:nvPicPr>
        <p:blipFill>
          <a:blip r:embed="rId2"/>
          <a:stretch>
            <a:fillRect/>
          </a:stretch>
        </p:blipFill>
        <p:spPr>
          <a:xfrm>
            <a:off x="365760" y="1463040"/>
            <a:ext cx="5486400" cy="4114800"/>
          </a:xfrm>
          <a:prstGeom prst="rect">
            <a:avLst/>
          </a:prstGeom>
        </p:spPr>
      </p:pic>
      <p:sp>
        <p:nvSpPr>
          <p:cNvPr id="24" name="Rounded Rectangle 23"/>
          <p:cNvSpPr/>
          <p:nvPr/>
        </p:nvSpPr>
        <p:spPr>
          <a:xfrm>
            <a:off x="6126480" y="1463040"/>
            <a:ext cx="2743200" cy="4114800"/>
          </a:xfrm>
          <a:prstGeom prst="roundRect">
            <a:avLst/>
          </a:prstGeom>
          <a:solidFill>
            <a:srgbClr val="F9FAF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ounded Rectangle 24"/>
          <p:cNvSpPr/>
          <p:nvPr/>
        </p:nvSpPr>
        <p:spPr>
          <a:xfrm>
            <a:off x="6126480" y="1645920"/>
            <a:ext cx="45720" cy="457200"/>
          </a:xfrm>
          <a:prstGeom prst="roundRect">
            <a:avLst/>
          </a:prstGeom>
          <a:solidFill>
            <a:srgbClr val="3B82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355080" y="1600200"/>
            <a:ext cx="2286000" cy="320040"/>
          </a:xfrm>
          <a:prstGeom prst="rect">
            <a:avLst/>
          </a:prstGeom>
          <a:noFill/>
        </p:spPr>
        <p:txBody>
          <a:bodyPr wrap="none">
            <a:spAutoFit/>
          </a:bodyPr>
          <a:lstStyle/>
          <a:p>
            <a:r>
              <a:rPr sz="800" b="1">
                <a:solidFill>
                  <a:srgbClr val="3B82F6"/>
                </a:solidFill>
              </a:rPr>
              <a:t>KEY INSIGHTS</a:t>
            </a:r>
          </a:p>
        </p:txBody>
      </p:sp>
      <p:sp>
        <p:nvSpPr>
          <p:cNvPr id="27" name="TextBox 26"/>
          <p:cNvSpPr txBox="1"/>
          <p:nvPr/>
        </p:nvSpPr>
        <p:spPr>
          <a:xfrm>
            <a:off x="6355080" y="2057400"/>
            <a:ext cx="2286000" cy="3291840"/>
          </a:xfrm>
          <a:prstGeom prst="rect">
            <a:avLst/>
          </a:prstGeom>
          <a:noFill/>
        </p:spPr>
        <p:txBody>
          <a:bodyPr wrap="square">
            <a:spAutoFit/>
          </a:bodyPr>
          <a:lstStyle/>
          <a:p>
            <a:pPr>
              <a:spcBef>
                <a:spcPts val="400"/>
              </a:spcBef>
              <a:spcAft>
                <a:spcPts val="400"/>
              </a:spcAft>
              <a:lnSpc>
                <a:spcPct val="150000"/>
              </a:lnSpc>
            </a:pPr>
            <a:r>
              <a:rPr sz="1100">
                <a:solidFill>
                  <a:srgbClr val="334155"/>
                </a:solidFill>
              </a:rPr>
              <a:t>Central Europe revenue up 11% YoY</a:t>
            </a:r>
          </a:p>
        </p:txBody>
      </p:sp>
      <p:sp>
        <p:nvSpPr>
          <p:cNvPr id="28" name="TextBox 27"/>
          <p:cNvSpPr txBox="1"/>
          <p:nvPr/>
        </p:nvSpPr>
        <p:spPr>
          <a:xfrm>
            <a:off x="7772400" y="6263640"/>
            <a:ext cx="1097280" cy="274320"/>
          </a:xfrm>
          <a:prstGeom prst="rect">
            <a:avLst/>
          </a:prstGeom>
          <a:noFill/>
        </p:spPr>
        <p:txBody>
          <a:bodyPr wrap="none">
            <a:spAutoFit/>
          </a:bodyPr>
          <a:lstStyle/>
          <a:p>
            <a:pPr algn="r">
              <a:defRPr sz="800">
                <a:solidFill>
                  <a:srgbClr val="6B7280"/>
                </a:solidFill>
              </a:defRPr>
            </a:pPr>
            <a:r>
              <a:t>4 / 11</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2" sz="quarter"/>
          </p:nvPr>
        </p:nvSpPr>
        <p:spPr/>
        <p:txBody>
          <a:bodyPr/>
          <a:lstStyle/>
          <a:p/>
        </p:txBody>
      </p:sp>
      <p:sp>
        <p:nvSpPr>
          <p:cNvPr id="3" name="Text Placeholder 2"/>
          <p:cNvSpPr>
            <a:spLocks noGrp="1"/>
          </p:cNvSpPr>
          <p:nvPr>
            <p:ph type="body" idx="13" sz="quarter"/>
          </p:nvPr>
        </p:nvSpPr>
        <p:spPr/>
        <p:txBody>
          <a:bodyPr/>
          <a:lstStyle/>
          <a:p/>
        </p:txBody>
      </p:sp>
      <p:sp>
        <p:nvSpPr>
          <p:cNvPr id="4" name="Text Placeholder 3"/>
          <p:cNvSpPr>
            <a:spLocks noGrp="1"/>
          </p:cNvSpPr>
          <p:nvPr>
            <p:ph type="body" idx="18" sz="quarter"/>
          </p:nvPr>
        </p:nvSpPr>
        <p:spPr/>
        <p:txBody>
          <a:bodyPr/>
          <a:lstStyle/>
          <a:p/>
        </p:txBody>
      </p:sp>
      <p:sp>
        <p:nvSpPr>
          <p:cNvPr id="5" name="Text Placeholder 4"/>
          <p:cNvSpPr>
            <a:spLocks noGrp="1"/>
          </p:cNvSpPr>
          <p:nvPr>
            <p:ph type="body" idx="19" sz="quarter"/>
          </p:nvPr>
        </p:nvSpPr>
        <p:spPr/>
        <p:txBody>
          <a:bodyPr/>
          <a:lstStyle/>
          <a:p/>
        </p:txBody>
      </p:sp>
      <p:sp>
        <p:nvSpPr>
          <p:cNvPr id="6" name="Text Placeholder 5"/>
          <p:cNvSpPr>
            <a:spLocks noGrp="1"/>
          </p:cNvSpPr>
          <p:nvPr>
            <p:ph type="body" idx="24" sz="quarter"/>
          </p:nvPr>
        </p:nvSpPr>
        <p:spPr/>
        <p:txBody>
          <a:bodyPr/>
          <a:lstStyle/>
          <a:p/>
        </p:txBody>
      </p:sp>
      <p:sp>
        <p:nvSpPr>
          <p:cNvPr id="7" name="Text Placeholder 6"/>
          <p:cNvSpPr>
            <a:spLocks noGrp="1"/>
          </p:cNvSpPr>
          <p:nvPr>
            <p:ph type="body" idx="25" sz="quarter"/>
          </p:nvPr>
        </p:nvSpPr>
        <p:spPr/>
        <p:txBody>
          <a:bodyPr/>
          <a:lstStyle/>
          <a:p/>
        </p:txBody>
      </p:sp>
      <p:sp>
        <p:nvSpPr>
          <p:cNvPr id="8" name="Text Placeholder 7"/>
          <p:cNvSpPr>
            <a:spLocks noGrp="1"/>
          </p:cNvSpPr>
          <p:nvPr>
            <p:ph type="body" idx="30" sz="quarter"/>
          </p:nvPr>
        </p:nvSpPr>
        <p:spPr/>
        <p:txBody>
          <a:bodyPr/>
          <a:lstStyle/>
          <a:p/>
        </p:txBody>
      </p:sp>
      <p:sp>
        <p:nvSpPr>
          <p:cNvPr id="9" name="Text Placeholder 8"/>
          <p:cNvSpPr>
            <a:spLocks noGrp="1"/>
          </p:cNvSpPr>
          <p:nvPr>
            <p:ph type="body" idx="31" sz="quarter"/>
          </p:nvPr>
        </p:nvSpPr>
        <p:spPr/>
        <p:txBody>
          <a:bodyPr/>
          <a:lstStyle/>
          <a:p/>
        </p:txBody>
      </p:sp>
      <p:sp>
        <p:nvSpPr>
          <p:cNvPr id="10" name="Text Placeholder 9"/>
          <p:cNvSpPr>
            <a:spLocks noGrp="1"/>
          </p:cNvSpPr>
          <p:nvPr>
            <p:ph type="body" idx="32" sz="quarter"/>
          </p:nvPr>
        </p:nvSpPr>
        <p:spPr/>
        <p:txBody>
          <a:bodyPr/>
          <a:lstStyle/>
          <a:p/>
        </p:txBody>
      </p:sp>
      <p:sp>
        <p:nvSpPr>
          <p:cNvPr id="11" name="Text Placeholder 10"/>
          <p:cNvSpPr>
            <a:spLocks noGrp="1"/>
          </p:cNvSpPr>
          <p:nvPr>
            <p:ph type="body" idx="33" sz="quarter"/>
          </p:nvPr>
        </p:nvSpPr>
        <p:spPr/>
        <p:txBody>
          <a:bodyPr/>
          <a:lstStyle/>
          <a:p/>
        </p:txBody>
      </p:sp>
      <p:sp>
        <p:nvSpPr>
          <p:cNvPr id="12" name="Text Placeholder 11"/>
          <p:cNvSpPr>
            <a:spLocks noGrp="1"/>
          </p:cNvSpPr>
          <p:nvPr>
            <p:ph type="body" idx="34" sz="quarter"/>
          </p:nvPr>
        </p:nvSpPr>
        <p:spPr/>
        <p:txBody>
          <a:bodyPr/>
          <a:lstStyle/>
          <a:p/>
        </p:txBody>
      </p:sp>
      <p:sp>
        <p:nvSpPr>
          <p:cNvPr id="13" name="Text Placeholder 12"/>
          <p:cNvSpPr>
            <a:spLocks noGrp="1"/>
          </p:cNvSpPr>
          <p:nvPr>
            <p:ph type="body" idx="35" sz="quarter"/>
          </p:nvPr>
        </p:nvSpPr>
        <p:spPr/>
        <p:txBody>
          <a:bodyPr/>
          <a:lstStyle/>
          <a:p/>
        </p:txBody>
      </p:sp>
      <p:sp>
        <p:nvSpPr>
          <p:cNvPr id="14" name="Text Placeholder 13"/>
          <p:cNvSpPr>
            <a:spLocks noGrp="1"/>
          </p:cNvSpPr>
          <p:nvPr>
            <p:ph type="body" idx="10" sz="quarter"/>
          </p:nvPr>
        </p:nvSpPr>
        <p:spPr/>
        <p:txBody>
          <a:bodyPr/>
          <a:lstStyle/>
          <a:p/>
        </p:txBody>
      </p:sp>
      <p:sp>
        <p:nvSpPr>
          <p:cNvPr id="15" name="Title 14"/>
          <p:cNvSpPr>
            <a:spLocks noGrp="1"/>
          </p:cNvSpPr>
          <p:nvPr>
            <p:ph type="title"/>
          </p:nvPr>
        </p:nvSpPr>
        <p:spPr/>
        <p:txBody>
          <a:bodyPr wrap="square"/>
          <a:lstStyle/>
          <a:p>
            <a:pPr algn="l">
              <a:defRPr sz="2600" b="1">
                <a:solidFill>
                  <a:srgbClr val="1F2937"/>
                </a:solidFill>
              </a:defRPr>
            </a:pPr>
            <a:r>
              <a:t>Revenue by Industry: Management Consulting Surges</a:t>
            </a:r>
          </a:p>
        </p:txBody>
      </p:sp>
      <p:sp>
        <p:nvSpPr>
          <p:cNvPr id="16" name="Text Placeholder 15"/>
          <p:cNvSpPr>
            <a:spLocks noGrp="1"/>
          </p:cNvSpPr>
          <p:nvPr>
            <p:ph type="body" idx="29" sz="quarter"/>
          </p:nvPr>
        </p:nvSpPr>
        <p:spPr/>
        <p:txBody>
          <a:bodyPr/>
          <a:lstStyle/>
          <a:p/>
        </p:txBody>
      </p:sp>
      <p:sp>
        <p:nvSpPr>
          <p:cNvPr id="17" name="Picture Placeholder 16"/>
          <p:cNvSpPr>
            <a:spLocks noGrp="1"/>
          </p:cNvSpPr>
          <p:nvPr>
            <p:ph type="pic" idx="36" sz="quarter"/>
          </p:nvPr>
        </p:nvSpPr>
        <p:spPr/>
      </p:sp>
      <p:sp>
        <p:nvSpPr>
          <p:cNvPr id="18" name="Picture Placeholder 17"/>
          <p:cNvSpPr>
            <a:spLocks noGrp="1"/>
          </p:cNvSpPr>
          <p:nvPr>
            <p:ph type="pic" idx="37" sz="quarter"/>
          </p:nvPr>
        </p:nvSpPr>
        <p:spPr/>
      </p:sp>
      <p:sp>
        <p:nvSpPr>
          <p:cNvPr id="19" name="Picture Placeholder 18"/>
          <p:cNvSpPr>
            <a:spLocks noGrp="1"/>
          </p:cNvSpPr>
          <p:nvPr>
            <p:ph type="pic" idx="38" sz="quarter"/>
          </p:nvPr>
        </p:nvSpPr>
        <p:spPr/>
      </p:sp>
      <p:sp>
        <p:nvSpPr>
          <p:cNvPr id="20" name="Picture Placeholder 19"/>
          <p:cNvSpPr>
            <a:spLocks noGrp="1"/>
          </p:cNvSpPr>
          <p:nvPr>
            <p:ph type="pic" idx="39" sz="quarter"/>
          </p:nvPr>
        </p:nvSpPr>
        <p:spPr/>
      </p:sp>
      <p:sp>
        <p:nvSpPr>
          <p:cNvPr id="21" name="Picture Placeholder 20"/>
          <p:cNvSpPr>
            <a:spLocks noGrp="1"/>
          </p:cNvSpPr>
          <p:nvPr>
            <p:ph type="pic" idx="40" sz="quarter"/>
          </p:nvPr>
        </p:nvSpPr>
        <p:spPr/>
      </p:sp>
      <p:sp>
        <p:nvSpPr>
          <p:cNvPr id="22" name="Picture Placeholder 21"/>
          <p:cNvSpPr>
            <a:spLocks noGrp="1"/>
          </p:cNvSpPr>
          <p:nvPr>
            <p:ph type="pic" idx="41" sz="quarter"/>
          </p:nvPr>
        </p:nvSpPr>
        <p:spPr/>
      </p:sp>
      <p:pic>
        <p:nvPicPr>
          <p:cNvPr id="23" name="Picture 22" descr="image.png"/>
          <p:cNvPicPr>
            <a:picLocks noChangeAspect="1"/>
          </p:cNvPicPr>
          <p:nvPr/>
        </p:nvPicPr>
        <p:blipFill>
          <a:blip r:embed="rId2"/>
          <a:stretch>
            <a:fillRect/>
          </a:stretch>
        </p:blipFill>
        <p:spPr>
          <a:xfrm>
            <a:off x="365760" y="1463040"/>
            <a:ext cx="5486400" cy="4114800"/>
          </a:xfrm>
          <a:prstGeom prst="rect">
            <a:avLst/>
          </a:prstGeom>
        </p:spPr>
      </p:pic>
      <p:sp>
        <p:nvSpPr>
          <p:cNvPr id="24" name="Rounded Rectangle 23"/>
          <p:cNvSpPr/>
          <p:nvPr/>
        </p:nvSpPr>
        <p:spPr>
          <a:xfrm>
            <a:off x="6126480" y="1463040"/>
            <a:ext cx="2743200" cy="4114800"/>
          </a:xfrm>
          <a:prstGeom prst="roundRect">
            <a:avLst/>
          </a:prstGeom>
          <a:solidFill>
            <a:srgbClr val="F9FAF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ounded Rectangle 24"/>
          <p:cNvSpPr/>
          <p:nvPr/>
        </p:nvSpPr>
        <p:spPr>
          <a:xfrm>
            <a:off x="6126480" y="1645920"/>
            <a:ext cx="45720" cy="457200"/>
          </a:xfrm>
          <a:prstGeom prst="roundRect">
            <a:avLst/>
          </a:prstGeom>
          <a:solidFill>
            <a:srgbClr val="3B82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355080" y="1600200"/>
            <a:ext cx="2286000" cy="320040"/>
          </a:xfrm>
          <a:prstGeom prst="rect">
            <a:avLst/>
          </a:prstGeom>
          <a:noFill/>
        </p:spPr>
        <p:txBody>
          <a:bodyPr wrap="none">
            <a:spAutoFit/>
          </a:bodyPr>
          <a:lstStyle/>
          <a:p>
            <a:r>
              <a:rPr sz="800" b="1">
                <a:solidFill>
                  <a:srgbClr val="3B82F6"/>
                </a:solidFill>
              </a:rPr>
              <a:t>KEY INSIGHTS</a:t>
            </a:r>
          </a:p>
        </p:txBody>
      </p:sp>
      <p:sp>
        <p:nvSpPr>
          <p:cNvPr id="27" name="TextBox 26"/>
          <p:cNvSpPr txBox="1"/>
          <p:nvPr/>
        </p:nvSpPr>
        <p:spPr>
          <a:xfrm>
            <a:off x="6355080" y="2057400"/>
            <a:ext cx="2286000" cy="3291840"/>
          </a:xfrm>
          <a:prstGeom prst="rect">
            <a:avLst/>
          </a:prstGeom>
          <a:noFill/>
        </p:spPr>
        <p:txBody>
          <a:bodyPr wrap="square">
            <a:spAutoFit/>
          </a:bodyPr>
          <a:lstStyle/>
          <a:p>
            <a:pPr>
              <a:spcBef>
                <a:spcPts val="400"/>
              </a:spcBef>
              <a:spcAft>
                <a:spcPts val="400"/>
              </a:spcAft>
              <a:lnSpc>
                <a:spcPct val="150000"/>
              </a:lnSpc>
            </a:pPr>
            <a:r>
              <a:rPr sz="1100">
                <a:solidFill>
                  <a:srgbClr val="334155"/>
                </a:solidFill>
              </a:rPr>
              <a:t>30.1% growth in Management Consulting</a:t>
            </a:r>
          </a:p>
        </p:txBody>
      </p:sp>
      <p:sp>
        <p:nvSpPr>
          <p:cNvPr id="28" name="TextBox 27"/>
          <p:cNvSpPr txBox="1"/>
          <p:nvPr/>
        </p:nvSpPr>
        <p:spPr>
          <a:xfrm>
            <a:off x="7772400" y="6263640"/>
            <a:ext cx="1097280" cy="274320"/>
          </a:xfrm>
          <a:prstGeom prst="rect">
            <a:avLst/>
          </a:prstGeom>
          <a:noFill/>
        </p:spPr>
        <p:txBody>
          <a:bodyPr wrap="none">
            <a:spAutoFit/>
          </a:bodyPr>
          <a:lstStyle/>
          <a:p>
            <a:pPr algn="r">
              <a:defRPr sz="800">
                <a:solidFill>
                  <a:srgbClr val="6B7280"/>
                </a:solidFill>
              </a:defRPr>
            </a:pPr>
            <a:r>
              <a:t>5 / 11</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2" sz="quarter"/>
          </p:nvPr>
        </p:nvSpPr>
        <p:spPr/>
        <p:txBody>
          <a:bodyPr/>
          <a:lstStyle/>
          <a:p/>
        </p:txBody>
      </p:sp>
      <p:sp>
        <p:nvSpPr>
          <p:cNvPr id="3" name="Text Placeholder 2"/>
          <p:cNvSpPr>
            <a:spLocks noGrp="1"/>
          </p:cNvSpPr>
          <p:nvPr>
            <p:ph type="body" idx="13" sz="quarter"/>
          </p:nvPr>
        </p:nvSpPr>
        <p:spPr/>
        <p:txBody>
          <a:bodyPr/>
          <a:lstStyle/>
          <a:p/>
        </p:txBody>
      </p:sp>
      <p:sp>
        <p:nvSpPr>
          <p:cNvPr id="4" name="Text Placeholder 3"/>
          <p:cNvSpPr>
            <a:spLocks noGrp="1"/>
          </p:cNvSpPr>
          <p:nvPr>
            <p:ph type="body" idx="18" sz="quarter"/>
          </p:nvPr>
        </p:nvSpPr>
        <p:spPr/>
        <p:txBody>
          <a:bodyPr/>
          <a:lstStyle/>
          <a:p/>
        </p:txBody>
      </p:sp>
      <p:sp>
        <p:nvSpPr>
          <p:cNvPr id="5" name="Text Placeholder 4"/>
          <p:cNvSpPr>
            <a:spLocks noGrp="1"/>
          </p:cNvSpPr>
          <p:nvPr>
            <p:ph type="body" idx="19" sz="quarter"/>
          </p:nvPr>
        </p:nvSpPr>
        <p:spPr/>
        <p:txBody>
          <a:bodyPr/>
          <a:lstStyle/>
          <a:p/>
        </p:txBody>
      </p:sp>
      <p:sp>
        <p:nvSpPr>
          <p:cNvPr id="6" name="Text Placeholder 5"/>
          <p:cNvSpPr>
            <a:spLocks noGrp="1"/>
          </p:cNvSpPr>
          <p:nvPr>
            <p:ph type="body" idx="24" sz="quarter"/>
          </p:nvPr>
        </p:nvSpPr>
        <p:spPr/>
        <p:txBody>
          <a:bodyPr/>
          <a:lstStyle/>
          <a:p/>
        </p:txBody>
      </p:sp>
      <p:sp>
        <p:nvSpPr>
          <p:cNvPr id="7" name="Text Placeholder 6"/>
          <p:cNvSpPr>
            <a:spLocks noGrp="1"/>
          </p:cNvSpPr>
          <p:nvPr>
            <p:ph type="body" idx="25" sz="quarter"/>
          </p:nvPr>
        </p:nvSpPr>
        <p:spPr/>
        <p:txBody>
          <a:bodyPr/>
          <a:lstStyle/>
          <a:p/>
        </p:txBody>
      </p:sp>
      <p:sp>
        <p:nvSpPr>
          <p:cNvPr id="8" name="Text Placeholder 7"/>
          <p:cNvSpPr>
            <a:spLocks noGrp="1"/>
          </p:cNvSpPr>
          <p:nvPr>
            <p:ph type="body" idx="30" sz="quarter"/>
          </p:nvPr>
        </p:nvSpPr>
        <p:spPr/>
        <p:txBody>
          <a:bodyPr/>
          <a:lstStyle/>
          <a:p/>
        </p:txBody>
      </p:sp>
      <p:sp>
        <p:nvSpPr>
          <p:cNvPr id="9" name="Text Placeholder 8"/>
          <p:cNvSpPr>
            <a:spLocks noGrp="1"/>
          </p:cNvSpPr>
          <p:nvPr>
            <p:ph type="body" idx="31" sz="quarter"/>
          </p:nvPr>
        </p:nvSpPr>
        <p:spPr/>
        <p:txBody>
          <a:bodyPr/>
          <a:lstStyle/>
          <a:p/>
        </p:txBody>
      </p:sp>
      <p:sp>
        <p:nvSpPr>
          <p:cNvPr id="10" name="Text Placeholder 9"/>
          <p:cNvSpPr>
            <a:spLocks noGrp="1"/>
          </p:cNvSpPr>
          <p:nvPr>
            <p:ph type="body" idx="32" sz="quarter"/>
          </p:nvPr>
        </p:nvSpPr>
        <p:spPr/>
        <p:txBody>
          <a:bodyPr/>
          <a:lstStyle/>
          <a:p/>
        </p:txBody>
      </p:sp>
      <p:sp>
        <p:nvSpPr>
          <p:cNvPr id="11" name="Text Placeholder 10"/>
          <p:cNvSpPr>
            <a:spLocks noGrp="1"/>
          </p:cNvSpPr>
          <p:nvPr>
            <p:ph type="body" idx="33" sz="quarter"/>
          </p:nvPr>
        </p:nvSpPr>
        <p:spPr/>
        <p:txBody>
          <a:bodyPr/>
          <a:lstStyle/>
          <a:p/>
        </p:txBody>
      </p:sp>
      <p:sp>
        <p:nvSpPr>
          <p:cNvPr id="12" name="Text Placeholder 11"/>
          <p:cNvSpPr>
            <a:spLocks noGrp="1"/>
          </p:cNvSpPr>
          <p:nvPr>
            <p:ph type="body" idx="34" sz="quarter"/>
          </p:nvPr>
        </p:nvSpPr>
        <p:spPr/>
        <p:txBody>
          <a:bodyPr/>
          <a:lstStyle/>
          <a:p/>
        </p:txBody>
      </p:sp>
      <p:sp>
        <p:nvSpPr>
          <p:cNvPr id="13" name="Text Placeholder 12"/>
          <p:cNvSpPr>
            <a:spLocks noGrp="1"/>
          </p:cNvSpPr>
          <p:nvPr>
            <p:ph type="body" idx="35" sz="quarter"/>
          </p:nvPr>
        </p:nvSpPr>
        <p:spPr/>
        <p:txBody>
          <a:bodyPr/>
          <a:lstStyle/>
          <a:p/>
        </p:txBody>
      </p:sp>
      <p:sp>
        <p:nvSpPr>
          <p:cNvPr id="14" name="Text Placeholder 13"/>
          <p:cNvSpPr>
            <a:spLocks noGrp="1"/>
          </p:cNvSpPr>
          <p:nvPr>
            <p:ph type="body" idx="10" sz="quarter"/>
          </p:nvPr>
        </p:nvSpPr>
        <p:spPr/>
        <p:txBody>
          <a:bodyPr/>
          <a:lstStyle/>
          <a:p/>
        </p:txBody>
      </p:sp>
      <p:sp>
        <p:nvSpPr>
          <p:cNvPr id="15" name="Title 14"/>
          <p:cNvSpPr>
            <a:spLocks noGrp="1"/>
          </p:cNvSpPr>
          <p:nvPr>
            <p:ph type="title"/>
          </p:nvPr>
        </p:nvSpPr>
        <p:spPr/>
        <p:txBody>
          <a:bodyPr wrap="square"/>
          <a:lstStyle/>
          <a:p>
            <a:pPr algn="l">
              <a:defRPr sz="2600" b="1">
                <a:solidFill>
                  <a:srgbClr val="1F2937"/>
                </a:solidFill>
              </a:defRPr>
            </a:pPr>
            <a:r>
              <a:t>Financial Breakdown: Adjusted EBITDA Growth</a:t>
            </a:r>
          </a:p>
        </p:txBody>
      </p:sp>
      <p:sp>
        <p:nvSpPr>
          <p:cNvPr id="16" name="Text Placeholder 15"/>
          <p:cNvSpPr>
            <a:spLocks noGrp="1"/>
          </p:cNvSpPr>
          <p:nvPr>
            <p:ph type="body" idx="29" sz="quarter"/>
          </p:nvPr>
        </p:nvSpPr>
        <p:spPr/>
        <p:txBody>
          <a:bodyPr/>
          <a:lstStyle/>
          <a:p/>
        </p:txBody>
      </p:sp>
      <p:sp>
        <p:nvSpPr>
          <p:cNvPr id="17" name="Picture Placeholder 16"/>
          <p:cNvSpPr>
            <a:spLocks noGrp="1"/>
          </p:cNvSpPr>
          <p:nvPr>
            <p:ph type="pic" idx="36" sz="quarter"/>
          </p:nvPr>
        </p:nvSpPr>
        <p:spPr/>
      </p:sp>
      <p:sp>
        <p:nvSpPr>
          <p:cNvPr id="18" name="Picture Placeholder 17"/>
          <p:cNvSpPr>
            <a:spLocks noGrp="1"/>
          </p:cNvSpPr>
          <p:nvPr>
            <p:ph type="pic" idx="37" sz="quarter"/>
          </p:nvPr>
        </p:nvSpPr>
        <p:spPr/>
      </p:sp>
      <p:sp>
        <p:nvSpPr>
          <p:cNvPr id="19" name="Picture Placeholder 18"/>
          <p:cNvSpPr>
            <a:spLocks noGrp="1"/>
          </p:cNvSpPr>
          <p:nvPr>
            <p:ph type="pic" idx="38" sz="quarter"/>
          </p:nvPr>
        </p:nvSpPr>
        <p:spPr/>
      </p:sp>
      <p:sp>
        <p:nvSpPr>
          <p:cNvPr id="20" name="Picture Placeholder 19"/>
          <p:cNvSpPr>
            <a:spLocks noGrp="1"/>
          </p:cNvSpPr>
          <p:nvPr>
            <p:ph type="pic" idx="39" sz="quarter"/>
          </p:nvPr>
        </p:nvSpPr>
        <p:spPr/>
      </p:sp>
      <p:sp>
        <p:nvSpPr>
          <p:cNvPr id="21" name="Picture Placeholder 20"/>
          <p:cNvSpPr>
            <a:spLocks noGrp="1"/>
          </p:cNvSpPr>
          <p:nvPr>
            <p:ph type="pic" idx="40" sz="quarter"/>
          </p:nvPr>
        </p:nvSpPr>
        <p:spPr/>
      </p:sp>
      <p:sp>
        <p:nvSpPr>
          <p:cNvPr id="22" name="Picture Placeholder 21"/>
          <p:cNvSpPr>
            <a:spLocks noGrp="1"/>
          </p:cNvSpPr>
          <p:nvPr>
            <p:ph type="pic" idx="41" sz="quarter"/>
          </p:nvPr>
        </p:nvSpPr>
        <p:spPr/>
      </p:sp>
      <p:pic>
        <p:nvPicPr>
          <p:cNvPr id="23" name="Picture 22" descr="image.png"/>
          <p:cNvPicPr>
            <a:picLocks noChangeAspect="1"/>
          </p:cNvPicPr>
          <p:nvPr/>
        </p:nvPicPr>
        <p:blipFill>
          <a:blip r:embed="rId2"/>
          <a:stretch>
            <a:fillRect/>
          </a:stretch>
        </p:blipFill>
        <p:spPr>
          <a:xfrm>
            <a:off x="365760" y="1463040"/>
            <a:ext cx="5486400" cy="4114800"/>
          </a:xfrm>
          <a:prstGeom prst="rect">
            <a:avLst/>
          </a:prstGeom>
        </p:spPr>
      </p:pic>
      <p:sp>
        <p:nvSpPr>
          <p:cNvPr id="24" name="Rounded Rectangle 23"/>
          <p:cNvSpPr/>
          <p:nvPr/>
        </p:nvSpPr>
        <p:spPr>
          <a:xfrm>
            <a:off x="6126480" y="1463040"/>
            <a:ext cx="2743200" cy="4114800"/>
          </a:xfrm>
          <a:prstGeom prst="roundRect">
            <a:avLst/>
          </a:prstGeom>
          <a:solidFill>
            <a:srgbClr val="F9FAF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ounded Rectangle 24"/>
          <p:cNvSpPr/>
          <p:nvPr/>
        </p:nvSpPr>
        <p:spPr>
          <a:xfrm>
            <a:off x="6126480" y="1645920"/>
            <a:ext cx="45720" cy="457200"/>
          </a:xfrm>
          <a:prstGeom prst="roundRect">
            <a:avLst/>
          </a:prstGeom>
          <a:solidFill>
            <a:srgbClr val="3B82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355080" y="1600200"/>
            <a:ext cx="2286000" cy="320040"/>
          </a:xfrm>
          <a:prstGeom prst="rect">
            <a:avLst/>
          </a:prstGeom>
          <a:noFill/>
        </p:spPr>
        <p:txBody>
          <a:bodyPr wrap="none">
            <a:spAutoFit/>
          </a:bodyPr>
          <a:lstStyle/>
          <a:p>
            <a:r>
              <a:rPr sz="800" b="1">
                <a:solidFill>
                  <a:srgbClr val="3B82F6"/>
                </a:solidFill>
              </a:rPr>
              <a:t>KEY INSIGHTS</a:t>
            </a:r>
          </a:p>
        </p:txBody>
      </p:sp>
      <p:sp>
        <p:nvSpPr>
          <p:cNvPr id="27" name="TextBox 26"/>
          <p:cNvSpPr txBox="1"/>
          <p:nvPr/>
        </p:nvSpPr>
        <p:spPr>
          <a:xfrm>
            <a:off x="6355080" y="2057400"/>
            <a:ext cx="2286000" cy="3291840"/>
          </a:xfrm>
          <a:prstGeom prst="rect">
            <a:avLst/>
          </a:prstGeom>
          <a:noFill/>
        </p:spPr>
        <p:txBody>
          <a:bodyPr wrap="square">
            <a:spAutoFit/>
          </a:bodyPr>
          <a:lstStyle/>
          <a:p>
            <a:pPr>
              <a:spcBef>
                <a:spcPts val="400"/>
              </a:spcBef>
              <a:spcAft>
                <a:spcPts val="400"/>
              </a:spcAft>
              <a:lnSpc>
                <a:spcPct val="150000"/>
              </a:lnSpc>
            </a:pPr>
            <a:r>
              <a:rPr sz="1100">
                <a:solidFill>
                  <a:srgbClr val="334155"/>
                </a:solidFill>
              </a:rPr>
              <a:t>Adjusted EBITDA up 27.2% YoY</a:t>
            </a:r>
          </a:p>
        </p:txBody>
      </p:sp>
      <p:sp>
        <p:nvSpPr>
          <p:cNvPr id="28" name="TextBox 27"/>
          <p:cNvSpPr txBox="1"/>
          <p:nvPr/>
        </p:nvSpPr>
        <p:spPr>
          <a:xfrm>
            <a:off x="7772400" y="6263640"/>
            <a:ext cx="1097280" cy="274320"/>
          </a:xfrm>
          <a:prstGeom prst="rect">
            <a:avLst/>
          </a:prstGeom>
          <a:noFill/>
        </p:spPr>
        <p:txBody>
          <a:bodyPr wrap="none">
            <a:spAutoFit/>
          </a:bodyPr>
          <a:lstStyle/>
          <a:p>
            <a:pPr algn="r">
              <a:defRPr sz="800">
                <a:solidFill>
                  <a:srgbClr val="6B7280"/>
                </a:solidFill>
              </a:defRPr>
            </a:pPr>
            <a:r>
              <a:t>6 / 11</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2" sz="quarter"/>
          </p:nvPr>
        </p:nvSpPr>
        <p:spPr/>
        <p:txBody>
          <a:bodyPr/>
          <a:lstStyle/>
          <a:p/>
        </p:txBody>
      </p:sp>
      <p:sp>
        <p:nvSpPr>
          <p:cNvPr id="3" name="Text Placeholder 2"/>
          <p:cNvSpPr>
            <a:spLocks noGrp="1"/>
          </p:cNvSpPr>
          <p:nvPr>
            <p:ph type="body" idx="13" sz="quarter"/>
          </p:nvPr>
        </p:nvSpPr>
        <p:spPr/>
        <p:txBody>
          <a:bodyPr/>
          <a:lstStyle/>
          <a:p/>
        </p:txBody>
      </p:sp>
      <p:sp>
        <p:nvSpPr>
          <p:cNvPr id="4" name="Text Placeholder 3"/>
          <p:cNvSpPr>
            <a:spLocks noGrp="1"/>
          </p:cNvSpPr>
          <p:nvPr>
            <p:ph type="body" idx="18" sz="quarter"/>
          </p:nvPr>
        </p:nvSpPr>
        <p:spPr/>
        <p:txBody>
          <a:bodyPr/>
          <a:lstStyle/>
          <a:p/>
        </p:txBody>
      </p:sp>
      <p:sp>
        <p:nvSpPr>
          <p:cNvPr id="5" name="Text Placeholder 4"/>
          <p:cNvSpPr>
            <a:spLocks noGrp="1"/>
          </p:cNvSpPr>
          <p:nvPr>
            <p:ph type="body" idx="19" sz="quarter"/>
          </p:nvPr>
        </p:nvSpPr>
        <p:spPr/>
        <p:txBody>
          <a:bodyPr/>
          <a:lstStyle/>
          <a:p/>
        </p:txBody>
      </p:sp>
      <p:sp>
        <p:nvSpPr>
          <p:cNvPr id="6" name="Text Placeholder 5"/>
          <p:cNvSpPr>
            <a:spLocks noGrp="1"/>
          </p:cNvSpPr>
          <p:nvPr>
            <p:ph type="body" idx="24" sz="quarter"/>
          </p:nvPr>
        </p:nvSpPr>
        <p:spPr/>
        <p:txBody>
          <a:bodyPr/>
          <a:lstStyle/>
          <a:p/>
        </p:txBody>
      </p:sp>
      <p:sp>
        <p:nvSpPr>
          <p:cNvPr id="7" name="Text Placeholder 6"/>
          <p:cNvSpPr>
            <a:spLocks noGrp="1"/>
          </p:cNvSpPr>
          <p:nvPr>
            <p:ph type="body" idx="25" sz="quarter"/>
          </p:nvPr>
        </p:nvSpPr>
        <p:spPr/>
        <p:txBody>
          <a:bodyPr/>
          <a:lstStyle/>
          <a:p/>
        </p:txBody>
      </p:sp>
      <p:sp>
        <p:nvSpPr>
          <p:cNvPr id="8" name="Text Placeholder 7"/>
          <p:cNvSpPr>
            <a:spLocks noGrp="1"/>
          </p:cNvSpPr>
          <p:nvPr>
            <p:ph type="body" idx="30" sz="quarter"/>
          </p:nvPr>
        </p:nvSpPr>
        <p:spPr/>
        <p:txBody>
          <a:bodyPr/>
          <a:lstStyle/>
          <a:p/>
        </p:txBody>
      </p:sp>
      <p:sp>
        <p:nvSpPr>
          <p:cNvPr id="9" name="Text Placeholder 8"/>
          <p:cNvSpPr>
            <a:spLocks noGrp="1"/>
          </p:cNvSpPr>
          <p:nvPr>
            <p:ph type="body" idx="31" sz="quarter"/>
          </p:nvPr>
        </p:nvSpPr>
        <p:spPr/>
        <p:txBody>
          <a:bodyPr/>
          <a:lstStyle/>
          <a:p/>
        </p:txBody>
      </p:sp>
      <p:sp>
        <p:nvSpPr>
          <p:cNvPr id="10" name="Text Placeholder 9"/>
          <p:cNvSpPr>
            <a:spLocks noGrp="1"/>
          </p:cNvSpPr>
          <p:nvPr>
            <p:ph type="body" idx="32" sz="quarter"/>
          </p:nvPr>
        </p:nvSpPr>
        <p:spPr/>
        <p:txBody>
          <a:bodyPr/>
          <a:lstStyle/>
          <a:p/>
        </p:txBody>
      </p:sp>
      <p:sp>
        <p:nvSpPr>
          <p:cNvPr id="11" name="Text Placeholder 10"/>
          <p:cNvSpPr>
            <a:spLocks noGrp="1"/>
          </p:cNvSpPr>
          <p:nvPr>
            <p:ph type="body" idx="33" sz="quarter"/>
          </p:nvPr>
        </p:nvSpPr>
        <p:spPr/>
        <p:txBody>
          <a:bodyPr/>
          <a:lstStyle/>
          <a:p/>
        </p:txBody>
      </p:sp>
      <p:sp>
        <p:nvSpPr>
          <p:cNvPr id="12" name="Text Placeholder 11"/>
          <p:cNvSpPr>
            <a:spLocks noGrp="1"/>
          </p:cNvSpPr>
          <p:nvPr>
            <p:ph type="body" idx="34" sz="quarter"/>
          </p:nvPr>
        </p:nvSpPr>
        <p:spPr/>
        <p:txBody>
          <a:bodyPr/>
          <a:lstStyle/>
          <a:p/>
        </p:txBody>
      </p:sp>
      <p:sp>
        <p:nvSpPr>
          <p:cNvPr id="13" name="Text Placeholder 12"/>
          <p:cNvSpPr>
            <a:spLocks noGrp="1"/>
          </p:cNvSpPr>
          <p:nvPr>
            <p:ph type="body" idx="35" sz="quarter"/>
          </p:nvPr>
        </p:nvSpPr>
        <p:spPr/>
        <p:txBody>
          <a:bodyPr/>
          <a:lstStyle/>
          <a:p/>
        </p:txBody>
      </p:sp>
      <p:sp>
        <p:nvSpPr>
          <p:cNvPr id="14" name="Text Placeholder 13"/>
          <p:cNvSpPr>
            <a:spLocks noGrp="1"/>
          </p:cNvSpPr>
          <p:nvPr>
            <p:ph type="body" idx="10" sz="quarter"/>
          </p:nvPr>
        </p:nvSpPr>
        <p:spPr/>
        <p:txBody>
          <a:bodyPr/>
          <a:lstStyle/>
          <a:p/>
        </p:txBody>
      </p:sp>
      <p:sp>
        <p:nvSpPr>
          <p:cNvPr id="15" name="Title 14"/>
          <p:cNvSpPr>
            <a:spLocks noGrp="1"/>
          </p:cNvSpPr>
          <p:nvPr>
            <p:ph type="title"/>
          </p:nvPr>
        </p:nvSpPr>
        <p:spPr/>
        <p:txBody>
          <a:bodyPr wrap="square"/>
          <a:lstStyle/>
          <a:p>
            <a:pPr algn="l">
              <a:defRPr sz="2600" b="1">
                <a:solidFill>
                  <a:srgbClr val="1F2937"/>
                </a:solidFill>
              </a:defRPr>
            </a:pPr>
            <a:r>
              <a:t>YoY Revenue Comparison by Country</a:t>
            </a:r>
          </a:p>
        </p:txBody>
      </p:sp>
      <p:sp>
        <p:nvSpPr>
          <p:cNvPr id="16" name="Text Placeholder 15"/>
          <p:cNvSpPr>
            <a:spLocks noGrp="1"/>
          </p:cNvSpPr>
          <p:nvPr>
            <p:ph type="body" idx="29" sz="quarter"/>
          </p:nvPr>
        </p:nvSpPr>
        <p:spPr/>
        <p:txBody>
          <a:bodyPr/>
          <a:lstStyle/>
          <a:p/>
        </p:txBody>
      </p:sp>
      <p:sp>
        <p:nvSpPr>
          <p:cNvPr id="17" name="Picture Placeholder 16"/>
          <p:cNvSpPr>
            <a:spLocks noGrp="1"/>
          </p:cNvSpPr>
          <p:nvPr>
            <p:ph type="pic" idx="36" sz="quarter"/>
          </p:nvPr>
        </p:nvSpPr>
        <p:spPr/>
      </p:sp>
      <p:sp>
        <p:nvSpPr>
          <p:cNvPr id="18" name="Picture Placeholder 17"/>
          <p:cNvSpPr>
            <a:spLocks noGrp="1"/>
          </p:cNvSpPr>
          <p:nvPr>
            <p:ph type="pic" idx="37" sz="quarter"/>
          </p:nvPr>
        </p:nvSpPr>
        <p:spPr/>
      </p:sp>
      <p:sp>
        <p:nvSpPr>
          <p:cNvPr id="19" name="Picture Placeholder 18"/>
          <p:cNvSpPr>
            <a:spLocks noGrp="1"/>
          </p:cNvSpPr>
          <p:nvPr>
            <p:ph type="pic" idx="38" sz="quarter"/>
          </p:nvPr>
        </p:nvSpPr>
        <p:spPr/>
      </p:sp>
      <p:sp>
        <p:nvSpPr>
          <p:cNvPr id="20" name="Picture Placeholder 19"/>
          <p:cNvSpPr>
            <a:spLocks noGrp="1"/>
          </p:cNvSpPr>
          <p:nvPr>
            <p:ph type="pic" idx="39" sz="quarter"/>
          </p:nvPr>
        </p:nvSpPr>
        <p:spPr/>
      </p:sp>
      <p:sp>
        <p:nvSpPr>
          <p:cNvPr id="21" name="Picture Placeholder 20"/>
          <p:cNvSpPr>
            <a:spLocks noGrp="1"/>
          </p:cNvSpPr>
          <p:nvPr>
            <p:ph type="pic" idx="40" sz="quarter"/>
          </p:nvPr>
        </p:nvSpPr>
        <p:spPr/>
      </p:sp>
      <p:sp>
        <p:nvSpPr>
          <p:cNvPr id="22" name="Picture Placeholder 21"/>
          <p:cNvSpPr>
            <a:spLocks noGrp="1"/>
          </p:cNvSpPr>
          <p:nvPr>
            <p:ph type="pic" idx="41" sz="quarter"/>
          </p:nvPr>
        </p:nvSpPr>
        <p:spPr/>
      </p:sp>
      <p:pic>
        <p:nvPicPr>
          <p:cNvPr id="23" name="Picture 22" descr="image.png"/>
          <p:cNvPicPr>
            <a:picLocks noChangeAspect="1"/>
          </p:cNvPicPr>
          <p:nvPr/>
        </p:nvPicPr>
        <p:blipFill>
          <a:blip r:embed="rId2"/>
          <a:stretch>
            <a:fillRect/>
          </a:stretch>
        </p:blipFill>
        <p:spPr>
          <a:xfrm>
            <a:off x="365760" y="1463040"/>
            <a:ext cx="5486400" cy="4114800"/>
          </a:xfrm>
          <a:prstGeom prst="rect">
            <a:avLst/>
          </a:prstGeom>
        </p:spPr>
      </p:pic>
      <p:sp>
        <p:nvSpPr>
          <p:cNvPr id="24" name="Rounded Rectangle 23"/>
          <p:cNvSpPr/>
          <p:nvPr/>
        </p:nvSpPr>
        <p:spPr>
          <a:xfrm>
            <a:off x="6126480" y="1463040"/>
            <a:ext cx="2743200" cy="4114800"/>
          </a:xfrm>
          <a:prstGeom prst="roundRect">
            <a:avLst/>
          </a:prstGeom>
          <a:solidFill>
            <a:srgbClr val="F9FAF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ounded Rectangle 24"/>
          <p:cNvSpPr/>
          <p:nvPr/>
        </p:nvSpPr>
        <p:spPr>
          <a:xfrm>
            <a:off x="6126480" y="1645920"/>
            <a:ext cx="45720" cy="457200"/>
          </a:xfrm>
          <a:prstGeom prst="roundRect">
            <a:avLst/>
          </a:prstGeom>
          <a:solidFill>
            <a:srgbClr val="3B82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355080" y="1600200"/>
            <a:ext cx="2286000" cy="320040"/>
          </a:xfrm>
          <a:prstGeom prst="rect">
            <a:avLst/>
          </a:prstGeom>
          <a:noFill/>
        </p:spPr>
        <p:txBody>
          <a:bodyPr wrap="none">
            <a:spAutoFit/>
          </a:bodyPr>
          <a:lstStyle/>
          <a:p>
            <a:r>
              <a:rPr sz="800" b="1">
                <a:solidFill>
                  <a:srgbClr val="3B82F6"/>
                </a:solidFill>
              </a:rPr>
              <a:t>KEY INSIGHTS</a:t>
            </a:r>
          </a:p>
        </p:txBody>
      </p:sp>
      <p:sp>
        <p:nvSpPr>
          <p:cNvPr id="27" name="TextBox 26"/>
          <p:cNvSpPr txBox="1"/>
          <p:nvPr/>
        </p:nvSpPr>
        <p:spPr>
          <a:xfrm>
            <a:off x="6355080" y="2057400"/>
            <a:ext cx="2286000" cy="3291840"/>
          </a:xfrm>
          <a:prstGeom prst="rect">
            <a:avLst/>
          </a:prstGeom>
          <a:noFill/>
        </p:spPr>
        <p:txBody>
          <a:bodyPr wrap="square">
            <a:spAutoFit/>
          </a:bodyPr>
          <a:lstStyle/>
          <a:p>
            <a:pPr>
              <a:spcBef>
                <a:spcPts val="400"/>
              </a:spcBef>
              <a:spcAft>
                <a:spcPts val="400"/>
              </a:spcAft>
              <a:lnSpc>
                <a:spcPct val="150000"/>
              </a:lnSpc>
            </a:pPr>
            <a:r>
              <a:rPr sz="1100">
                <a:solidFill>
                  <a:srgbClr val="334155"/>
                </a:solidFill>
              </a:rPr>
              <a:t>Germany shows 12.9% growth</a:t>
            </a:r>
          </a:p>
        </p:txBody>
      </p:sp>
      <p:sp>
        <p:nvSpPr>
          <p:cNvPr id="28" name="TextBox 27"/>
          <p:cNvSpPr txBox="1"/>
          <p:nvPr/>
        </p:nvSpPr>
        <p:spPr>
          <a:xfrm>
            <a:off x="7772400" y="6263640"/>
            <a:ext cx="1097280" cy="274320"/>
          </a:xfrm>
          <a:prstGeom prst="rect">
            <a:avLst/>
          </a:prstGeom>
          <a:noFill/>
        </p:spPr>
        <p:txBody>
          <a:bodyPr wrap="none">
            <a:spAutoFit/>
          </a:bodyPr>
          <a:lstStyle/>
          <a:p>
            <a:pPr algn="r">
              <a:defRPr sz="800">
                <a:solidFill>
                  <a:srgbClr val="6B7280"/>
                </a:solidFill>
              </a:defRPr>
            </a:pPr>
            <a:r>
              <a:t>7 / 11</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2" sz="quarter"/>
          </p:nvPr>
        </p:nvSpPr>
        <p:spPr/>
        <p:txBody>
          <a:bodyPr/>
          <a:lstStyle/>
          <a:p/>
        </p:txBody>
      </p:sp>
      <p:sp>
        <p:nvSpPr>
          <p:cNvPr id="3" name="Text Placeholder 2"/>
          <p:cNvSpPr>
            <a:spLocks noGrp="1"/>
          </p:cNvSpPr>
          <p:nvPr>
            <p:ph type="body" idx="13" sz="quarter"/>
          </p:nvPr>
        </p:nvSpPr>
        <p:spPr/>
        <p:txBody>
          <a:bodyPr/>
          <a:lstStyle/>
          <a:p/>
        </p:txBody>
      </p:sp>
      <p:sp>
        <p:nvSpPr>
          <p:cNvPr id="4" name="Text Placeholder 3"/>
          <p:cNvSpPr>
            <a:spLocks noGrp="1"/>
          </p:cNvSpPr>
          <p:nvPr>
            <p:ph type="body" idx="18" sz="quarter"/>
          </p:nvPr>
        </p:nvSpPr>
        <p:spPr/>
        <p:txBody>
          <a:bodyPr/>
          <a:lstStyle/>
          <a:p/>
        </p:txBody>
      </p:sp>
      <p:sp>
        <p:nvSpPr>
          <p:cNvPr id="5" name="Text Placeholder 4"/>
          <p:cNvSpPr>
            <a:spLocks noGrp="1"/>
          </p:cNvSpPr>
          <p:nvPr>
            <p:ph type="body" idx="19" sz="quarter"/>
          </p:nvPr>
        </p:nvSpPr>
        <p:spPr/>
        <p:txBody>
          <a:bodyPr/>
          <a:lstStyle/>
          <a:p/>
        </p:txBody>
      </p:sp>
      <p:sp>
        <p:nvSpPr>
          <p:cNvPr id="6" name="Text Placeholder 5"/>
          <p:cNvSpPr>
            <a:spLocks noGrp="1"/>
          </p:cNvSpPr>
          <p:nvPr>
            <p:ph type="body" idx="24" sz="quarter"/>
          </p:nvPr>
        </p:nvSpPr>
        <p:spPr/>
        <p:txBody>
          <a:bodyPr/>
          <a:lstStyle/>
          <a:p/>
        </p:txBody>
      </p:sp>
      <p:sp>
        <p:nvSpPr>
          <p:cNvPr id="7" name="Text Placeholder 6"/>
          <p:cNvSpPr>
            <a:spLocks noGrp="1"/>
          </p:cNvSpPr>
          <p:nvPr>
            <p:ph type="body" idx="25" sz="quarter"/>
          </p:nvPr>
        </p:nvSpPr>
        <p:spPr/>
        <p:txBody>
          <a:bodyPr/>
          <a:lstStyle/>
          <a:p/>
        </p:txBody>
      </p:sp>
      <p:sp>
        <p:nvSpPr>
          <p:cNvPr id="8" name="Text Placeholder 7"/>
          <p:cNvSpPr>
            <a:spLocks noGrp="1"/>
          </p:cNvSpPr>
          <p:nvPr>
            <p:ph type="body" idx="30" sz="quarter"/>
          </p:nvPr>
        </p:nvSpPr>
        <p:spPr/>
        <p:txBody>
          <a:bodyPr/>
          <a:lstStyle/>
          <a:p/>
        </p:txBody>
      </p:sp>
      <p:sp>
        <p:nvSpPr>
          <p:cNvPr id="9" name="Text Placeholder 8"/>
          <p:cNvSpPr>
            <a:spLocks noGrp="1"/>
          </p:cNvSpPr>
          <p:nvPr>
            <p:ph type="body" idx="31" sz="quarter"/>
          </p:nvPr>
        </p:nvSpPr>
        <p:spPr/>
        <p:txBody>
          <a:bodyPr/>
          <a:lstStyle/>
          <a:p/>
        </p:txBody>
      </p:sp>
      <p:sp>
        <p:nvSpPr>
          <p:cNvPr id="10" name="Text Placeholder 9"/>
          <p:cNvSpPr>
            <a:spLocks noGrp="1"/>
          </p:cNvSpPr>
          <p:nvPr>
            <p:ph type="body" idx="32" sz="quarter"/>
          </p:nvPr>
        </p:nvSpPr>
        <p:spPr/>
        <p:txBody>
          <a:bodyPr/>
          <a:lstStyle/>
          <a:p/>
        </p:txBody>
      </p:sp>
      <p:sp>
        <p:nvSpPr>
          <p:cNvPr id="11" name="Text Placeholder 10"/>
          <p:cNvSpPr>
            <a:spLocks noGrp="1"/>
          </p:cNvSpPr>
          <p:nvPr>
            <p:ph type="body" idx="33" sz="quarter"/>
          </p:nvPr>
        </p:nvSpPr>
        <p:spPr/>
        <p:txBody>
          <a:bodyPr/>
          <a:lstStyle/>
          <a:p/>
        </p:txBody>
      </p:sp>
      <p:sp>
        <p:nvSpPr>
          <p:cNvPr id="12" name="Text Placeholder 11"/>
          <p:cNvSpPr>
            <a:spLocks noGrp="1"/>
          </p:cNvSpPr>
          <p:nvPr>
            <p:ph type="body" idx="34" sz="quarter"/>
          </p:nvPr>
        </p:nvSpPr>
        <p:spPr/>
        <p:txBody>
          <a:bodyPr/>
          <a:lstStyle/>
          <a:p/>
        </p:txBody>
      </p:sp>
      <p:sp>
        <p:nvSpPr>
          <p:cNvPr id="13" name="Text Placeholder 12"/>
          <p:cNvSpPr>
            <a:spLocks noGrp="1"/>
          </p:cNvSpPr>
          <p:nvPr>
            <p:ph type="body" idx="35" sz="quarter"/>
          </p:nvPr>
        </p:nvSpPr>
        <p:spPr/>
        <p:txBody>
          <a:bodyPr/>
          <a:lstStyle/>
          <a:p/>
        </p:txBody>
      </p:sp>
      <p:sp>
        <p:nvSpPr>
          <p:cNvPr id="14" name="Text Placeholder 13"/>
          <p:cNvSpPr>
            <a:spLocks noGrp="1"/>
          </p:cNvSpPr>
          <p:nvPr>
            <p:ph type="body" idx="10" sz="quarter"/>
          </p:nvPr>
        </p:nvSpPr>
        <p:spPr/>
        <p:txBody>
          <a:bodyPr/>
          <a:lstStyle/>
          <a:p/>
        </p:txBody>
      </p:sp>
      <p:sp>
        <p:nvSpPr>
          <p:cNvPr id="15" name="Title 14"/>
          <p:cNvSpPr>
            <a:spLocks noGrp="1"/>
          </p:cNvSpPr>
          <p:nvPr>
            <p:ph type="title"/>
          </p:nvPr>
        </p:nvSpPr>
        <p:spPr/>
        <p:txBody>
          <a:bodyPr wrap="square"/>
          <a:lstStyle/>
          <a:p>
            <a:pPr algn="l">
              <a:defRPr sz="2600" b="1">
                <a:solidFill>
                  <a:srgbClr val="1F2937"/>
                </a:solidFill>
              </a:defRPr>
            </a:pPr>
            <a:r>
              <a:t>Sales Pipeline: Conversion Efficiency</a:t>
            </a:r>
          </a:p>
        </p:txBody>
      </p:sp>
      <p:sp>
        <p:nvSpPr>
          <p:cNvPr id="16" name="Text Placeholder 15"/>
          <p:cNvSpPr>
            <a:spLocks noGrp="1"/>
          </p:cNvSpPr>
          <p:nvPr>
            <p:ph type="body" idx="29" sz="quarter"/>
          </p:nvPr>
        </p:nvSpPr>
        <p:spPr/>
        <p:txBody>
          <a:bodyPr/>
          <a:lstStyle/>
          <a:p/>
        </p:txBody>
      </p:sp>
      <p:sp>
        <p:nvSpPr>
          <p:cNvPr id="17" name="Picture Placeholder 16"/>
          <p:cNvSpPr>
            <a:spLocks noGrp="1"/>
          </p:cNvSpPr>
          <p:nvPr>
            <p:ph type="pic" idx="36" sz="quarter"/>
          </p:nvPr>
        </p:nvSpPr>
        <p:spPr/>
      </p:sp>
      <p:sp>
        <p:nvSpPr>
          <p:cNvPr id="18" name="Picture Placeholder 17"/>
          <p:cNvSpPr>
            <a:spLocks noGrp="1"/>
          </p:cNvSpPr>
          <p:nvPr>
            <p:ph type="pic" idx="37" sz="quarter"/>
          </p:nvPr>
        </p:nvSpPr>
        <p:spPr/>
      </p:sp>
      <p:sp>
        <p:nvSpPr>
          <p:cNvPr id="19" name="Picture Placeholder 18"/>
          <p:cNvSpPr>
            <a:spLocks noGrp="1"/>
          </p:cNvSpPr>
          <p:nvPr>
            <p:ph type="pic" idx="38" sz="quarter"/>
          </p:nvPr>
        </p:nvSpPr>
        <p:spPr/>
      </p:sp>
      <p:sp>
        <p:nvSpPr>
          <p:cNvPr id="20" name="Picture Placeholder 19"/>
          <p:cNvSpPr>
            <a:spLocks noGrp="1"/>
          </p:cNvSpPr>
          <p:nvPr>
            <p:ph type="pic" idx="39" sz="quarter"/>
          </p:nvPr>
        </p:nvSpPr>
        <p:spPr/>
      </p:sp>
      <p:sp>
        <p:nvSpPr>
          <p:cNvPr id="21" name="Picture Placeholder 20"/>
          <p:cNvSpPr>
            <a:spLocks noGrp="1"/>
          </p:cNvSpPr>
          <p:nvPr>
            <p:ph type="pic" idx="40" sz="quarter"/>
          </p:nvPr>
        </p:nvSpPr>
        <p:spPr/>
      </p:sp>
      <p:sp>
        <p:nvSpPr>
          <p:cNvPr id="22" name="Picture Placeholder 21"/>
          <p:cNvSpPr>
            <a:spLocks noGrp="1"/>
          </p:cNvSpPr>
          <p:nvPr>
            <p:ph type="pic" idx="41" sz="quarter"/>
          </p:nvPr>
        </p:nvSpPr>
        <p:spPr/>
      </p:sp>
      <p:pic>
        <p:nvPicPr>
          <p:cNvPr id="23" name="Picture 22" descr="image.png"/>
          <p:cNvPicPr>
            <a:picLocks noChangeAspect="1"/>
          </p:cNvPicPr>
          <p:nvPr/>
        </p:nvPicPr>
        <p:blipFill>
          <a:blip r:embed="rId2"/>
          <a:stretch>
            <a:fillRect/>
          </a:stretch>
        </p:blipFill>
        <p:spPr>
          <a:xfrm>
            <a:off x="365760" y="1463040"/>
            <a:ext cx="5486400" cy="4114800"/>
          </a:xfrm>
          <a:prstGeom prst="rect">
            <a:avLst/>
          </a:prstGeom>
        </p:spPr>
      </p:pic>
      <p:sp>
        <p:nvSpPr>
          <p:cNvPr id="24" name="Rounded Rectangle 23"/>
          <p:cNvSpPr/>
          <p:nvPr/>
        </p:nvSpPr>
        <p:spPr>
          <a:xfrm>
            <a:off x="6126480" y="1463040"/>
            <a:ext cx="2743200" cy="4114800"/>
          </a:xfrm>
          <a:prstGeom prst="roundRect">
            <a:avLst/>
          </a:prstGeom>
          <a:solidFill>
            <a:srgbClr val="F9FAF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ounded Rectangle 24"/>
          <p:cNvSpPr/>
          <p:nvPr/>
        </p:nvSpPr>
        <p:spPr>
          <a:xfrm>
            <a:off x="6126480" y="1645920"/>
            <a:ext cx="45720" cy="457200"/>
          </a:xfrm>
          <a:prstGeom prst="roundRect">
            <a:avLst/>
          </a:prstGeom>
          <a:solidFill>
            <a:srgbClr val="3B82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355080" y="1600200"/>
            <a:ext cx="2286000" cy="320040"/>
          </a:xfrm>
          <a:prstGeom prst="rect">
            <a:avLst/>
          </a:prstGeom>
          <a:noFill/>
        </p:spPr>
        <p:txBody>
          <a:bodyPr wrap="none">
            <a:spAutoFit/>
          </a:bodyPr>
          <a:lstStyle/>
          <a:p>
            <a:r>
              <a:rPr sz="800" b="1">
                <a:solidFill>
                  <a:srgbClr val="3B82F6"/>
                </a:solidFill>
              </a:rPr>
              <a:t>KEY INSIGHTS</a:t>
            </a:r>
          </a:p>
        </p:txBody>
      </p:sp>
      <p:sp>
        <p:nvSpPr>
          <p:cNvPr id="27" name="TextBox 26"/>
          <p:cNvSpPr txBox="1"/>
          <p:nvPr/>
        </p:nvSpPr>
        <p:spPr>
          <a:xfrm>
            <a:off x="6355080" y="2057400"/>
            <a:ext cx="2286000" cy="3291840"/>
          </a:xfrm>
          <a:prstGeom prst="rect">
            <a:avLst/>
          </a:prstGeom>
          <a:noFill/>
        </p:spPr>
        <p:txBody>
          <a:bodyPr wrap="square">
            <a:spAutoFit/>
          </a:bodyPr>
          <a:lstStyle/>
          <a:p>
            <a:pPr>
              <a:spcBef>
                <a:spcPts val="400"/>
              </a:spcBef>
              <a:spcAft>
                <a:spcPts val="400"/>
              </a:spcAft>
              <a:lnSpc>
                <a:spcPct val="150000"/>
              </a:lnSpc>
            </a:pPr>
            <a:r>
              <a:rPr sz="1100">
                <a:solidFill>
                  <a:srgbClr val="334155"/>
                </a:solidFill>
              </a:rPr>
              <a:t>High conversion rate in Q3</a:t>
            </a:r>
          </a:p>
        </p:txBody>
      </p:sp>
      <p:sp>
        <p:nvSpPr>
          <p:cNvPr id="28" name="TextBox 27"/>
          <p:cNvSpPr txBox="1"/>
          <p:nvPr/>
        </p:nvSpPr>
        <p:spPr>
          <a:xfrm>
            <a:off x="7772400" y="6263640"/>
            <a:ext cx="1097280" cy="274320"/>
          </a:xfrm>
          <a:prstGeom prst="rect">
            <a:avLst/>
          </a:prstGeom>
          <a:noFill/>
        </p:spPr>
        <p:txBody>
          <a:bodyPr wrap="none">
            <a:spAutoFit/>
          </a:bodyPr>
          <a:lstStyle/>
          <a:p>
            <a:pPr algn="r">
              <a:defRPr sz="800">
                <a:solidFill>
                  <a:srgbClr val="6B7280"/>
                </a:solidFill>
              </a:defRPr>
            </a:pPr>
            <a:r>
              <a:t>8 / 11</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2" sz="quarter"/>
          </p:nvPr>
        </p:nvSpPr>
        <p:spPr/>
        <p:txBody>
          <a:bodyPr/>
          <a:lstStyle/>
          <a:p/>
        </p:txBody>
      </p:sp>
      <p:sp>
        <p:nvSpPr>
          <p:cNvPr id="3" name="Text Placeholder 2"/>
          <p:cNvSpPr>
            <a:spLocks noGrp="1"/>
          </p:cNvSpPr>
          <p:nvPr>
            <p:ph type="body" idx="13" sz="quarter"/>
          </p:nvPr>
        </p:nvSpPr>
        <p:spPr/>
        <p:txBody>
          <a:bodyPr/>
          <a:lstStyle/>
          <a:p/>
        </p:txBody>
      </p:sp>
      <p:sp>
        <p:nvSpPr>
          <p:cNvPr id="4" name="Text Placeholder 3"/>
          <p:cNvSpPr>
            <a:spLocks noGrp="1"/>
          </p:cNvSpPr>
          <p:nvPr>
            <p:ph type="body" idx="18" sz="quarter"/>
          </p:nvPr>
        </p:nvSpPr>
        <p:spPr/>
        <p:txBody>
          <a:bodyPr/>
          <a:lstStyle/>
          <a:p/>
        </p:txBody>
      </p:sp>
      <p:sp>
        <p:nvSpPr>
          <p:cNvPr id="5" name="Text Placeholder 4"/>
          <p:cNvSpPr>
            <a:spLocks noGrp="1"/>
          </p:cNvSpPr>
          <p:nvPr>
            <p:ph type="body" idx="19" sz="quarter"/>
          </p:nvPr>
        </p:nvSpPr>
        <p:spPr/>
        <p:txBody>
          <a:bodyPr/>
          <a:lstStyle/>
          <a:p/>
        </p:txBody>
      </p:sp>
      <p:sp>
        <p:nvSpPr>
          <p:cNvPr id="6" name="Text Placeholder 5"/>
          <p:cNvSpPr>
            <a:spLocks noGrp="1"/>
          </p:cNvSpPr>
          <p:nvPr>
            <p:ph type="body" idx="24" sz="quarter"/>
          </p:nvPr>
        </p:nvSpPr>
        <p:spPr/>
        <p:txBody>
          <a:bodyPr/>
          <a:lstStyle/>
          <a:p/>
        </p:txBody>
      </p:sp>
      <p:sp>
        <p:nvSpPr>
          <p:cNvPr id="7" name="Text Placeholder 6"/>
          <p:cNvSpPr>
            <a:spLocks noGrp="1"/>
          </p:cNvSpPr>
          <p:nvPr>
            <p:ph type="body" idx="25" sz="quarter"/>
          </p:nvPr>
        </p:nvSpPr>
        <p:spPr/>
        <p:txBody>
          <a:bodyPr/>
          <a:lstStyle/>
          <a:p/>
        </p:txBody>
      </p:sp>
      <p:sp>
        <p:nvSpPr>
          <p:cNvPr id="8" name="Text Placeholder 7"/>
          <p:cNvSpPr>
            <a:spLocks noGrp="1"/>
          </p:cNvSpPr>
          <p:nvPr>
            <p:ph type="body" idx="30" sz="quarter"/>
          </p:nvPr>
        </p:nvSpPr>
        <p:spPr/>
        <p:txBody>
          <a:bodyPr/>
          <a:lstStyle/>
          <a:p/>
        </p:txBody>
      </p:sp>
      <p:sp>
        <p:nvSpPr>
          <p:cNvPr id="9" name="Text Placeholder 8"/>
          <p:cNvSpPr>
            <a:spLocks noGrp="1"/>
          </p:cNvSpPr>
          <p:nvPr>
            <p:ph type="body" idx="31" sz="quarter"/>
          </p:nvPr>
        </p:nvSpPr>
        <p:spPr/>
        <p:txBody>
          <a:bodyPr/>
          <a:lstStyle/>
          <a:p/>
        </p:txBody>
      </p:sp>
      <p:sp>
        <p:nvSpPr>
          <p:cNvPr id="10" name="Text Placeholder 9"/>
          <p:cNvSpPr>
            <a:spLocks noGrp="1"/>
          </p:cNvSpPr>
          <p:nvPr>
            <p:ph type="body" idx="32" sz="quarter"/>
          </p:nvPr>
        </p:nvSpPr>
        <p:spPr/>
        <p:txBody>
          <a:bodyPr/>
          <a:lstStyle/>
          <a:p/>
        </p:txBody>
      </p:sp>
      <p:sp>
        <p:nvSpPr>
          <p:cNvPr id="11" name="Text Placeholder 10"/>
          <p:cNvSpPr>
            <a:spLocks noGrp="1"/>
          </p:cNvSpPr>
          <p:nvPr>
            <p:ph type="body" idx="33" sz="quarter"/>
          </p:nvPr>
        </p:nvSpPr>
        <p:spPr/>
        <p:txBody>
          <a:bodyPr/>
          <a:lstStyle/>
          <a:p/>
        </p:txBody>
      </p:sp>
      <p:sp>
        <p:nvSpPr>
          <p:cNvPr id="12" name="Text Placeholder 11"/>
          <p:cNvSpPr>
            <a:spLocks noGrp="1"/>
          </p:cNvSpPr>
          <p:nvPr>
            <p:ph type="body" idx="34" sz="quarter"/>
          </p:nvPr>
        </p:nvSpPr>
        <p:spPr/>
        <p:txBody>
          <a:bodyPr/>
          <a:lstStyle/>
          <a:p/>
        </p:txBody>
      </p:sp>
      <p:sp>
        <p:nvSpPr>
          <p:cNvPr id="13" name="Text Placeholder 12"/>
          <p:cNvSpPr>
            <a:spLocks noGrp="1"/>
          </p:cNvSpPr>
          <p:nvPr>
            <p:ph type="body" idx="35" sz="quarter"/>
          </p:nvPr>
        </p:nvSpPr>
        <p:spPr/>
        <p:txBody>
          <a:bodyPr/>
          <a:lstStyle/>
          <a:p/>
        </p:txBody>
      </p:sp>
      <p:sp>
        <p:nvSpPr>
          <p:cNvPr id="14" name="Text Placeholder 13"/>
          <p:cNvSpPr>
            <a:spLocks noGrp="1"/>
          </p:cNvSpPr>
          <p:nvPr>
            <p:ph type="body" idx="10" sz="quarter"/>
          </p:nvPr>
        </p:nvSpPr>
        <p:spPr/>
        <p:txBody>
          <a:bodyPr/>
          <a:lstStyle/>
          <a:p/>
        </p:txBody>
      </p:sp>
      <p:sp>
        <p:nvSpPr>
          <p:cNvPr id="15" name="Title 14"/>
          <p:cNvSpPr>
            <a:spLocks noGrp="1"/>
          </p:cNvSpPr>
          <p:nvPr>
            <p:ph type="title"/>
          </p:nvPr>
        </p:nvSpPr>
        <p:spPr/>
        <p:txBody>
          <a:bodyPr wrap="square"/>
          <a:lstStyle/>
          <a:p>
            <a:pPr algn="l">
              <a:defRPr sz="2600" b="1">
                <a:solidFill>
                  <a:srgbClr val="1F2937"/>
                </a:solidFill>
              </a:defRPr>
            </a:pPr>
            <a:r>
              <a:t>Revenue Concentration: Client Diversification</a:t>
            </a:r>
          </a:p>
        </p:txBody>
      </p:sp>
      <p:sp>
        <p:nvSpPr>
          <p:cNvPr id="16" name="Text Placeholder 15"/>
          <p:cNvSpPr>
            <a:spLocks noGrp="1"/>
          </p:cNvSpPr>
          <p:nvPr>
            <p:ph type="body" idx="29" sz="quarter"/>
          </p:nvPr>
        </p:nvSpPr>
        <p:spPr/>
        <p:txBody>
          <a:bodyPr/>
          <a:lstStyle/>
          <a:p/>
        </p:txBody>
      </p:sp>
      <p:sp>
        <p:nvSpPr>
          <p:cNvPr id="17" name="Picture Placeholder 16"/>
          <p:cNvSpPr>
            <a:spLocks noGrp="1"/>
          </p:cNvSpPr>
          <p:nvPr>
            <p:ph type="pic" idx="36" sz="quarter"/>
          </p:nvPr>
        </p:nvSpPr>
        <p:spPr/>
      </p:sp>
      <p:sp>
        <p:nvSpPr>
          <p:cNvPr id="18" name="Picture Placeholder 17"/>
          <p:cNvSpPr>
            <a:spLocks noGrp="1"/>
          </p:cNvSpPr>
          <p:nvPr>
            <p:ph type="pic" idx="37" sz="quarter"/>
          </p:nvPr>
        </p:nvSpPr>
        <p:spPr/>
      </p:sp>
      <p:sp>
        <p:nvSpPr>
          <p:cNvPr id="19" name="Picture Placeholder 18"/>
          <p:cNvSpPr>
            <a:spLocks noGrp="1"/>
          </p:cNvSpPr>
          <p:nvPr>
            <p:ph type="pic" idx="38" sz="quarter"/>
          </p:nvPr>
        </p:nvSpPr>
        <p:spPr/>
      </p:sp>
      <p:sp>
        <p:nvSpPr>
          <p:cNvPr id="20" name="Picture Placeholder 19"/>
          <p:cNvSpPr>
            <a:spLocks noGrp="1"/>
          </p:cNvSpPr>
          <p:nvPr>
            <p:ph type="pic" idx="39" sz="quarter"/>
          </p:nvPr>
        </p:nvSpPr>
        <p:spPr/>
      </p:sp>
      <p:sp>
        <p:nvSpPr>
          <p:cNvPr id="21" name="Picture Placeholder 20"/>
          <p:cNvSpPr>
            <a:spLocks noGrp="1"/>
          </p:cNvSpPr>
          <p:nvPr>
            <p:ph type="pic" idx="40" sz="quarter"/>
          </p:nvPr>
        </p:nvSpPr>
        <p:spPr/>
      </p:sp>
      <p:sp>
        <p:nvSpPr>
          <p:cNvPr id="22" name="Picture Placeholder 21"/>
          <p:cNvSpPr>
            <a:spLocks noGrp="1"/>
          </p:cNvSpPr>
          <p:nvPr>
            <p:ph type="pic" idx="41" sz="quarter"/>
          </p:nvPr>
        </p:nvSpPr>
        <p:spPr/>
      </p:sp>
      <p:pic>
        <p:nvPicPr>
          <p:cNvPr id="23" name="Picture 22" descr="image.png"/>
          <p:cNvPicPr>
            <a:picLocks noChangeAspect="1"/>
          </p:cNvPicPr>
          <p:nvPr/>
        </p:nvPicPr>
        <p:blipFill>
          <a:blip r:embed="rId2"/>
          <a:stretch>
            <a:fillRect/>
          </a:stretch>
        </p:blipFill>
        <p:spPr>
          <a:xfrm>
            <a:off x="365760" y="1463040"/>
            <a:ext cx="5486400" cy="4114800"/>
          </a:xfrm>
          <a:prstGeom prst="rect">
            <a:avLst/>
          </a:prstGeom>
        </p:spPr>
      </p:pic>
      <p:sp>
        <p:nvSpPr>
          <p:cNvPr id="24" name="Rounded Rectangle 23"/>
          <p:cNvSpPr/>
          <p:nvPr/>
        </p:nvSpPr>
        <p:spPr>
          <a:xfrm>
            <a:off x="6126480" y="1463040"/>
            <a:ext cx="2743200" cy="4114800"/>
          </a:xfrm>
          <a:prstGeom prst="roundRect">
            <a:avLst/>
          </a:prstGeom>
          <a:solidFill>
            <a:srgbClr val="F9FAF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Rounded Rectangle 24"/>
          <p:cNvSpPr/>
          <p:nvPr/>
        </p:nvSpPr>
        <p:spPr>
          <a:xfrm>
            <a:off x="6126480" y="1645920"/>
            <a:ext cx="45720" cy="457200"/>
          </a:xfrm>
          <a:prstGeom prst="roundRect">
            <a:avLst/>
          </a:prstGeom>
          <a:solidFill>
            <a:srgbClr val="3B82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6355080" y="1600200"/>
            <a:ext cx="2286000" cy="320040"/>
          </a:xfrm>
          <a:prstGeom prst="rect">
            <a:avLst/>
          </a:prstGeom>
          <a:noFill/>
        </p:spPr>
        <p:txBody>
          <a:bodyPr wrap="none">
            <a:spAutoFit/>
          </a:bodyPr>
          <a:lstStyle/>
          <a:p>
            <a:r>
              <a:rPr sz="800" b="1">
                <a:solidFill>
                  <a:srgbClr val="3B82F6"/>
                </a:solidFill>
              </a:rPr>
              <a:t>KEY INSIGHTS</a:t>
            </a:r>
          </a:p>
        </p:txBody>
      </p:sp>
      <p:sp>
        <p:nvSpPr>
          <p:cNvPr id="27" name="TextBox 26"/>
          <p:cNvSpPr txBox="1"/>
          <p:nvPr/>
        </p:nvSpPr>
        <p:spPr>
          <a:xfrm>
            <a:off x="6355080" y="2057400"/>
            <a:ext cx="2286000" cy="3291840"/>
          </a:xfrm>
          <a:prstGeom prst="rect">
            <a:avLst/>
          </a:prstGeom>
          <a:noFill/>
        </p:spPr>
        <p:txBody>
          <a:bodyPr wrap="square">
            <a:spAutoFit/>
          </a:bodyPr>
          <a:lstStyle/>
          <a:p>
            <a:pPr>
              <a:spcBef>
                <a:spcPts val="400"/>
              </a:spcBef>
              <a:spcAft>
                <a:spcPts val="400"/>
              </a:spcAft>
              <a:lnSpc>
                <a:spcPct val="150000"/>
              </a:lnSpc>
            </a:pPr>
            <a:r>
              <a:rPr sz="1100" b="1">
                <a:solidFill>
                  <a:srgbClr val="1F2937"/>
                </a:solidFill>
              </a:rPr>
              <a:t>Top 5 clients:</a:t>
            </a:r>
            <a:r>
              <a:rPr sz="1100">
                <a:solidFill>
                  <a:srgbClr val="334155"/>
                </a:solidFill>
              </a:rPr>
              <a:t> 15.1% of revenue</a:t>
            </a:r>
          </a:p>
        </p:txBody>
      </p:sp>
      <p:sp>
        <p:nvSpPr>
          <p:cNvPr id="28" name="TextBox 27"/>
          <p:cNvSpPr txBox="1"/>
          <p:nvPr/>
        </p:nvSpPr>
        <p:spPr>
          <a:xfrm>
            <a:off x="7772400" y="6263640"/>
            <a:ext cx="1097280" cy="274320"/>
          </a:xfrm>
          <a:prstGeom prst="rect">
            <a:avLst/>
          </a:prstGeom>
          <a:noFill/>
        </p:spPr>
        <p:txBody>
          <a:bodyPr wrap="none">
            <a:spAutoFit/>
          </a:bodyPr>
          <a:lstStyle/>
          <a:p>
            <a:pPr algn="r">
              <a:defRPr sz="800">
                <a:solidFill>
                  <a:srgbClr val="6B7280"/>
                </a:solidFill>
              </a:defRPr>
            </a:pPr>
            <a:r>
              <a:t>9 / 11</a:t>
            </a:r>
          </a:p>
        </p:txBody>
      </p:sp>
    </p:spTree>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DA59B998-9B45-8E4A-ADF2-48D5C6BB5E20}" vid="{B8D41468-6078-AE48-A304-4BB9CBC88E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5284ede-d116-427c-b095-52138f78cd58">
      <UserInfo>
        <DisplayName>Irene A Ma</DisplayName>
        <AccountId>1260</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9D76AA3F3C8C4FA31AE35972C5A9C0" ma:contentTypeVersion="8" ma:contentTypeDescription="Create a new document." ma:contentTypeScope="" ma:versionID="0b8dc3b1cd87db5d05f61508d9524144">
  <xsd:schema xmlns:xsd="http://www.w3.org/2001/XMLSchema" xmlns:xs="http://www.w3.org/2001/XMLSchema" xmlns:p="http://schemas.microsoft.com/office/2006/metadata/properties" xmlns:ns2="de8d23e8-8c06-4600-89c2-83a74a1879c2" xmlns:ns3="75284ede-d116-427c-b095-52138f78cd58" targetNamespace="http://schemas.microsoft.com/office/2006/metadata/properties" ma:root="true" ma:fieldsID="f5ec8b78add3d7e60d3249024c4e8ed0" ns2:_="" ns3:_="">
    <xsd:import namespace="de8d23e8-8c06-4600-89c2-83a74a1879c2"/>
    <xsd:import namespace="75284ede-d116-427c-b095-52138f78cd5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8d23e8-8c06-4600-89c2-83a74a1879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284ede-d116-427c-b095-52138f78cd5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495CFF-C2E2-463C-A629-D1945A4107AA}">
  <ds:schemaRefs>
    <ds:schemaRef ds:uri="75284ede-d116-427c-b095-52138f78cd58"/>
    <ds:schemaRef ds:uri="de8d23e8-8c06-4600-89c2-83a74a1879c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C7B80BB-DFB6-4267-9587-806D180E24DD}">
  <ds:schemaRefs>
    <ds:schemaRef ds:uri="75284ede-d116-427c-b095-52138f78cd58"/>
    <ds:schemaRef ds:uri="de8d23e8-8c06-4600-89c2-83a74a1879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62B4790-0194-44B8-901C-F4E7B410B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Template>
  <Application>Microsoft Office PowerPoint</Application>
  <PresentationFormat>Breitbild</PresentationFormat>
  <Slides>21</Slides>
  <Notes>17</Notes>
  <HiddenSlides>10</HiddenSlides>
  <ScaleCrop>false</ScaleCrop>
  <HeadingPairs>
    <vt:vector size="4" baseType="variant">
      <vt:variant>
        <vt:lpstr>Design</vt:lpstr>
      </vt:variant>
      <vt:variant>
        <vt:i4>1</vt:i4>
      </vt:variant>
      <vt:variant>
        <vt:lpstr>Folientitel</vt:lpstr>
      </vt:variant>
      <vt:variant>
        <vt:i4>21</vt:i4>
      </vt:variant>
    </vt:vector>
  </HeadingPairs>
  <TitlesOfParts>
    <vt:vector size="22" baseType="lpstr">
      <vt:lpstr>Office</vt:lpstr>
      <vt:lpstr>Analyse und Optimierung von Geschäftsprozessen durch Business Process Reengineering und den Einsatz von Process Mining</vt:lpstr>
      <vt:lpstr>Agenda</vt:lpstr>
      <vt:lpstr>Hintergrund und Relevanz</vt:lpstr>
      <vt:lpstr>Was ist Process Mining?</vt:lpstr>
      <vt:lpstr>Methodisches Vorgehen</vt:lpstr>
      <vt:lpstr>Prozessmodell</vt:lpstr>
      <vt:lpstr>Prozessanalyse</vt:lpstr>
      <vt:lpstr>Überarbeiteter Prozess</vt:lpstr>
      <vt:lpstr>Fazit</vt:lpstr>
      <vt:lpstr>Danke für ihre Aufmerksamkeit!</vt:lpstr>
      <vt:lpstr>Zusammenfassung</vt:lpstr>
      <vt:lpstr>Anhang</vt:lpstr>
      <vt:lpstr>Forschungsfrage</vt:lpstr>
      <vt:lpstr>Methodisches Vorgehen</vt:lpstr>
      <vt:lpstr>Prozessanalyse</vt:lpstr>
      <vt:lpstr>Prozessvarianten</vt:lpstr>
      <vt:lpstr>Prozessvarianten</vt:lpstr>
      <vt:lpstr>Fehlerhafter Prozess</vt:lpstr>
      <vt:lpstr>Datenimport</vt:lpstr>
      <vt:lpstr>Was ist Process Mining?</vt:lpstr>
      <vt:lpstr>Ergebnis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S4 Hana</dc:title>
  <dc:creator>Benjamin Chemelski</dc:creator>
  <cp:revision>3</cp:revision>
  <cp:lastPrinted>2025-01-16T01:25:51Z</cp:lastPrinted>
  <dcterms:created xsi:type="dcterms:W3CDTF">2020-11-12T15:28:05Z</dcterms:created>
  <dcterms:modified xsi:type="dcterms:W3CDTF">2025-09-23T07:57:04Z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0x0101004A9D76AA3F3C8C4FA31AE35972C5A9C0</vt:lpwstr>
  </property>
</Properties>
</file>